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Microsoft YaHei" charset="0"/>
      </a:defRPr>
    </a:lvl5pPr>
    <a:lvl6pPr marL="2286000" algn="l" defTabSz="457200" rtl="0" eaLnBrk="1" latinLnBrk="0" hangingPunct="1">
      <a:defRPr kern="1200">
        <a:solidFill>
          <a:schemeClr val="tx1"/>
        </a:solidFill>
        <a:latin typeface="Arial" charset="0"/>
        <a:ea typeface="ＭＳ Ｐゴシック" charset="0"/>
        <a:cs typeface="Microsoft YaHei" charset="0"/>
      </a:defRPr>
    </a:lvl6pPr>
    <a:lvl7pPr marL="2743200" algn="l" defTabSz="457200" rtl="0" eaLnBrk="1" latinLnBrk="0" hangingPunct="1">
      <a:defRPr kern="1200">
        <a:solidFill>
          <a:schemeClr val="tx1"/>
        </a:solidFill>
        <a:latin typeface="Arial" charset="0"/>
        <a:ea typeface="ＭＳ Ｐゴシック" charset="0"/>
        <a:cs typeface="Microsoft YaHei" charset="0"/>
      </a:defRPr>
    </a:lvl7pPr>
    <a:lvl8pPr marL="3200400" algn="l" defTabSz="457200" rtl="0" eaLnBrk="1" latinLnBrk="0" hangingPunct="1">
      <a:defRPr kern="1200">
        <a:solidFill>
          <a:schemeClr val="tx1"/>
        </a:solidFill>
        <a:latin typeface="Arial" charset="0"/>
        <a:ea typeface="ＭＳ Ｐゴシック" charset="0"/>
        <a:cs typeface="Microsoft YaHei" charset="0"/>
      </a:defRPr>
    </a:lvl8pPr>
    <a:lvl9pPr marL="3657600" algn="l" defTabSz="457200" rtl="0" eaLnBrk="1" latinLnBrk="0" hangingPunct="1">
      <a:defRPr kern="1200">
        <a:solidFill>
          <a:schemeClr val="tx1"/>
        </a:solidFill>
        <a:latin typeface="Arial" charset="0"/>
        <a:ea typeface="ＭＳ Ｐゴシック" charset="0"/>
        <a:cs typeface="Microsoft Ya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184"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3074"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endParaRPr lang="en-US"/>
          </a:p>
        </p:txBody>
      </p:sp>
      <p:sp>
        <p:nvSpPr>
          <p:cNvPr id="3075"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CA"/>
          </a:p>
        </p:txBody>
      </p:sp>
      <p:sp>
        <p:nvSpPr>
          <p:cNvPr id="3076"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CA"/>
          </a:p>
        </p:txBody>
      </p:sp>
      <p:sp>
        <p:nvSpPr>
          <p:cNvPr id="3077"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endParaRPr lang="en-CA"/>
          </a:p>
        </p:txBody>
      </p:sp>
      <p:sp>
        <p:nvSpPr>
          <p:cNvPr id="3078"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charset="0"/>
                <a:cs typeface="Arial Unicode MS" charset="0"/>
              </a:defRPr>
            </a:lvl1pPr>
          </a:lstStyle>
          <a:p>
            <a:fld id="{BD7A77D9-8550-734F-9F56-D718695F3829}" type="slidenum">
              <a:rPr lang="en-CA"/>
              <a:pPr/>
              <a:t>‹#›</a:t>
            </a:fld>
            <a:endParaRPr lang="en-CA"/>
          </a:p>
        </p:txBody>
      </p:sp>
    </p:spTree>
    <p:extLst>
      <p:ext uri="{BB962C8B-B14F-4D97-AF65-F5344CB8AC3E}">
        <p14:creationId xmlns:p14="http://schemas.microsoft.com/office/powerpoint/2010/main" val="2321963850"/>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3C2641D-6D3E-CD4D-AD14-26879FDB1CEC}" type="slidenum">
              <a:rPr lang="en-CA"/>
              <a:pPr/>
              <a:t>1</a:t>
            </a:fld>
            <a:endParaRPr lang="en-CA"/>
          </a:p>
        </p:txBody>
      </p:sp>
      <p:sp>
        <p:nvSpPr>
          <p:cNvPr id="22529"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2530"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E5C81FE-17FA-5848-814B-B59B808DB3ED}" type="slidenum">
              <a:rPr lang="en-CA"/>
              <a:pPr/>
              <a:t>11</a:t>
            </a:fld>
            <a:endParaRPr lang="en-CA"/>
          </a:p>
        </p:txBody>
      </p:sp>
      <p:sp>
        <p:nvSpPr>
          <p:cNvPr id="32769"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2770"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76B792-362D-3F4F-B433-821D6D9CC70F}" type="slidenum">
              <a:rPr lang="en-CA"/>
              <a:pPr/>
              <a:t>12</a:t>
            </a:fld>
            <a:endParaRPr lang="en-CA"/>
          </a:p>
        </p:txBody>
      </p:sp>
      <p:sp>
        <p:nvSpPr>
          <p:cNvPr id="33793" name="Text Box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3794" name="Text Box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77436BC-207A-E84A-B42C-6D4C45FE3557}" type="slidenum">
              <a:rPr lang="en-CA"/>
              <a:pPr/>
              <a:t>13</a:t>
            </a:fld>
            <a:endParaRPr lang="en-CA"/>
          </a:p>
        </p:txBody>
      </p:sp>
      <p:sp>
        <p:nvSpPr>
          <p:cNvPr id="34817"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727ADF3-97B9-D848-8D5A-E30F2E15B0B5}" type="slidenum">
              <a:rPr lang="en-CA"/>
              <a:pPr/>
              <a:t>14</a:t>
            </a:fld>
            <a:endParaRPr lang="en-CA"/>
          </a:p>
        </p:txBody>
      </p:sp>
      <p:sp>
        <p:nvSpPr>
          <p:cNvPr id="35841"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5842"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7844D0F-AFB6-CD43-BB2B-9C347299BB79}" type="slidenum">
              <a:rPr lang="en-CA"/>
              <a:pPr/>
              <a:t>15</a:t>
            </a:fld>
            <a:endParaRPr lang="en-CA"/>
          </a:p>
        </p:txBody>
      </p:sp>
      <p:sp>
        <p:nvSpPr>
          <p:cNvPr id="36865"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6866"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870270-896C-534C-B474-EF6AF8B18B8B}" type="slidenum">
              <a:rPr lang="en-CA"/>
              <a:pPr/>
              <a:t>16</a:t>
            </a:fld>
            <a:endParaRPr lang="en-CA"/>
          </a:p>
        </p:txBody>
      </p:sp>
      <p:sp>
        <p:nvSpPr>
          <p:cNvPr id="37889"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7890"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02F838D-0510-F344-AF45-21E5CE49B457}" type="slidenum">
              <a:rPr lang="en-CA"/>
              <a:pPr/>
              <a:t>17</a:t>
            </a:fld>
            <a:endParaRPr lang="en-CA"/>
          </a:p>
        </p:txBody>
      </p:sp>
      <p:sp>
        <p:nvSpPr>
          <p:cNvPr id="38913"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8914"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DA3D725-6FA7-2D4F-8EC5-96858BC45672}" type="slidenum">
              <a:rPr lang="en-CA"/>
              <a:pPr/>
              <a:t>18</a:t>
            </a:fld>
            <a:endParaRPr lang="en-CA"/>
          </a:p>
        </p:txBody>
      </p:sp>
      <p:sp>
        <p:nvSpPr>
          <p:cNvPr id="39937"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9938"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39B07DE-E506-3B4D-9330-73CC1F6419DC}" type="slidenum">
              <a:rPr lang="en-CA"/>
              <a:pPr/>
              <a:t>2</a:t>
            </a:fld>
            <a:endParaRPr lang="en-CA"/>
          </a:p>
        </p:txBody>
      </p:sp>
      <p:sp>
        <p:nvSpPr>
          <p:cNvPr id="23553"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3554"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A254086-D29A-DE4E-8D50-311097B6A7AA}" type="slidenum">
              <a:rPr lang="en-CA"/>
              <a:pPr/>
              <a:t>3</a:t>
            </a:fld>
            <a:endParaRPr lang="en-CA"/>
          </a:p>
        </p:txBody>
      </p:sp>
      <p:sp>
        <p:nvSpPr>
          <p:cNvPr id="24577"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09DED05-2772-B34C-AC0E-D6D7A7D9BEB6}" type="slidenum">
              <a:rPr lang="en-CA"/>
              <a:pPr/>
              <a:t>4</a:t>
            </a:fld>
            <a:endParaRPr lang="en-CA"/>
          </a:p>
        </p:txBody>
      </p:sp>
      <p:sp>
        <p:nvSpPr>
          <p:cNvPr id="25601"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5602"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F49BFCD-D4C1-F140-8D59-2379B7CD2B7C}" type="slidenum">
              <a:rPr lang="en-CA"/>
              <a:pPr/>
              <a:t>6</a:t>
            </a:fld>
            <a:endParaRPr lang="en-CA"/>
          </a:p>
        </p:txBody>
      </p:sp>
      <p:sp>
        <p:nvSpPr>
          <p:cNvPr id="27649"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39801F8-708F-3449-823B-CF7C01EC9100}" type="slidenum">
              <a:rPr lang="en-CA"/>
              <a:pPr/>
              <a:t>7</a:t>
            </a:fld>
            <a:endParaRPr lang="en-CA"/>
          </a:p>
        </p:txBody>
      </p:sp>
      <p:sp>
        <p:nvSpPr>
          <p:cNvPr id="28673"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6BF4A3A-491F-174C-B420-EF431F5CBC17}" type="slidenum">
              <a:rPr lang="en-CA"/>
              <a:pPr/>
              <a:t>8</a:t>
            </a:fld>
            <a:endParaRPr lang="en-CA"/>
          </a:p>
        </p:txBody>
      </p:sp>
      <p:sp>
        <p:nvSpPr>
          <p:cNvPr id="29697"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9698"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293C775-B095-074B-8120-3B62253775D9}" type="slidenum">
              <a:rPr lang="en-CA"/>
              <a:pPr/>
              <a:t>9</a:t>
            </a:fld>
            <a:endParaRPr lang="en-CA"/>
          </a:p>
        </p:txBody>
      </p:sp>
      <p:sp>
        <p:nvSpPr>
          <p:cNvPr id="30721"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0722"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302A653-B635-9045-88D9-9635B4A573BA}" type="slidenum">
              <a:rPr lang="en-CA"/>
              <a:pPr/>
              <a:t>10</a:t>
            </a:fld>
            <a:endParaRPr lang="en-CA"/>
          </a:p>
        </p:txBody>
      </p:sp>
      <p:sp>
        <p:nvSpPr>
          <p:cNvPr id="31745" name="Text Box 1"/>
          <p:cNvSpPr txBox="1">
            <a:spLocks noGrp="1" noRot="1" noChangeAspect="1" noChangeArrowheads="1"/>
          </p:cNvSpPr>
          <p:nvPr>
            <p:ph type="sldImg"/>
          </p:nvPr>
        </p:nvSpPr>
        <p:spPr bwMode="auto">
          <a:xfrm>
            <a:off x="0" y="0"/>
            <a:ext cx="1588" cy="15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1746" name="Text Box 2"/>
          <p:cNvSpPr txBox="1">
            <a:spLocks noGrp="1" noChangeArrowheads="1"/>
          </p:cNvSpPr>
          <p:nvPr>
            <p:ph type="body" idx="1"/>
          </p:nvPr>
        </p:nvSpPr>
        <p:spPr bwMode="auto">
          <a:xfrm>
            <a:off x="0" y="0"/>
            <a:ext cx="1588" cy="15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eaLnBrk="1">
              <a:spcBef>
                <a:spcPct val="0"/>
              </a:spcBef>
            </a:pPr>
            <a:endParaRPr lang="en-CA" sz="2000">
              <a:latin typeface="Arial" charset="0"/>
              <a:cs typeface="Microsoft YaHe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B3414505-FD4E-4B4B-ADF9-15B589458DB0}" type="slidenum">
              <a:rPr lang="en-CA"/>
              <a:pPr/>
              <a:t>‹#›</a:t>
            </a:fld>
            <a:endParaRPr lang="en-CA"/>
          </a:p>
        </p:txBody>
      </p:sp>
    </p:spTree>
    <p:extLst>
      <p:ext uri="{BB962C8B-B14F-4D97-AF65-F5344CB8AC3E}">
        <p14:creationId xmlns:p14="http://schemas.microsoft.com/office/powerpoint/2010/main" val="14423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657BA4C3-F234-A44D-B7D3-CE9C0817D3AC}" type="slidenum">
              <a:rPr lang="en-CA"/>
              <a:pPr/>
              <a:t>‹#›</a:t>
            </a:fld>
            <a:endParaRPr lang="en-CA"/>
          </a:p>
        </p:txBody>
      </p:sp>
    </p:spTree>
    <p:extLst>
      <p:ext uri="{BB962C8B-B14F-4D97-AF65-F5344CB8AC3E}">
        <p14:creationId xmlns:p14="http://schemas.microsoft.com/office/powerpoint/2010/main" val="95730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452437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1604963"/>
            <a:ext cx="6019800" cy="45243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B790BD58-1415-B344-B7B5-CAC5474DC968}" type="slidenum">
              <a:rPr lang="en-CA"/>
              <a:pPr/>
              <a:t>‹#›</a:t>
            </a:fld>
            <a:endParaRPr lang="en-CA"/>
          </a:p>
        </p:txBody>
      </p:sp>
    </p:spTree>
    <p:extLst>
      <p:ext uri="{BB962C8B-B14F-4D97-AF65-F5344CB8AC3E}">
        <p14:creationId xmlns:p14="http://schemas.microsoft.com/office/powerpoint/2010/main" val="1455641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008188"/>
            <a:ext cx="7770813" cy="1468437"/>
          </a:xfrm>
        </p:spPr>
        <p:txBody>
          <a:bodyPr/>
          <a:lstStyle/>
          <a:p>
            <a:r>
              <a:rPr lang="en-CA" smtClean="0"/>
              <a:t>Click to edit Master title style</a:t>
            </a:r>
            <a:endParaRPr lang="en-US"/>
          </a:p>
        </p:txBody>
      </p:sp>
      <p:sp>
        <p:nvSpPr>
          <p:cNvPr id="3" name="Date Placeholder 2"/>
          <p:cNvSpPr>
            <a:spLocks noGrp="1"/>
          </p:cNvSpPr>
          <p:nvPr>
            <p:ph type="dt" idx="10"/>
          </p:nvPr>
        </p:nvSpPr>
        <p:spPr>
          <a:xfrm>
            <a:off x="5715000" y="6356350"/>
            <a:ext cx="1522413" cy="363538"/>
          </a:xfrm>
        </p:spPr>
        <p:txBody>
          <a:bodyPr/>
          <a:lstStyle>
            <a:lvl1pPr>
              <a:defRPr/>
            </a:lvl1pPr>
          </a:lstStyle>
          <a:p>
            <a:r>
              <a:rPr lang="en-CA"/>
              <a:t>14-12-9</a:t>
            </a:r>
          </a:p>
        </p:txBody>
      </p:sp>
      <p:sp>
        <p:nvSpPr>
          <p:cNvPr id="4" name="Slide Number Placeholder 3"/>
          <p:cNvSpPr>
            <a:spLocks noGrp="1"/>
          </p:cNvSpPr>
          <p:nvPr>
            <p:ph type="sldNum" idx="11"/>
          </p:nvPr>
        </p:nvSpPr>
        <p:spPr>
          <a:xfrm>
            <a:off x="7543800" y="6356350"/>
            <a:ext cx="989013" cy="363538"/>
          </a:xfrm>
        </p:spPr>
        <p:txBody>
          <a:bodyPr/>
          <a:lstStyle>
            <a:lvl1pPr>
              <a:defRPr/>
            </a:lvl1pPr>
          </a:lstStyle>
          <a:p>
            <a:fld id="{01CFC59A-D749-6947-8C1A-AE58B26DC021}" type="slidenum">
              <a:rPr lang="en-CA"/>
              <a:pPr/>
              <a:t>‹#›</a:t>
            </a:fld>
            <a:endParaRPr lang="en-CA"/>
          </a:p>
        </p:txBody>
      </p:sp>
    </p:spTree>
    <p:extLst>
      <p:ext uri="{BB962C8B-B14F-4D97-AF65-F5344CB8AC3E}">
        <p14:creationId xmlns:p14="http://schemas.microsoft.com/office/powerpoint/2010/main" val="248623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DCF84D6C-2BAE-CC41-A20B-34FC8F5C8DCF}" type="slidenum">
              <a:rPr lang="en-CA"/>
              <a:pPr/>
              <a:t>‹#›</a:t>
            </a:fld>
            <a:endParaRPr lang="en-CA"/>
          </a:p>
        </p:txBody>
      </p:sp>
    </p:spTree>
    <p:extLst>
      <p:ext uri="{BB962C8B-B14F-4D97-AF65-F5344CB8AC3E}">
        <p14:creationId xmlns:p14="http://schemas.microsoft.com/office/powerpoint/2010/main" val="1547851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0F1E8934-935B-E44B-AC46-EE4BE8EDA25A}" type="slidenum">
              <a:rPr lang="en-CA"/>
              <a:pPr/>
              <a:t>‹#›</a:t>
            </a:fld>
            <a:endParaRPr lang="en-CA"/>
          </a:p>
        </p:txBody>
      </p:sp>
    </p:spTree>
    <p:extLst>
      <p:ext uri="{BB962C8B-B14F-4D97-AF65-F5344CB8AC3E}">
        <p14:creationId xmlns:p14="http://schemas.microsoft.com/office/powerpoint/2010/main" val="2189852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2BFD1E12-07C0-9A4E-9F77-DECE18933A13}" type="slidenum">
              <a:rPr lang="en-CA"/>
              <a:pPr/>
              <a:t>‹#›</a:t>
            </a:fld>
            <a:endParaRPr lang="en-CA"/>
          </a:p>
        </p:txBody>
      </p:sp>
    </p:spTree>
    <p:extLst>
      <p:ext uri="{BB962C8B-B14F-4D97-AF65-F5344CB8AC3E}">
        <p14:creationId xmlns:p14="http://schemas.microsoft.com/office/powerpoint/2010/main" val="2094569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609600" y="1600200"/>
            <a:ext cx="38846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6613" y="1600200"/>
            <a:ext cx="38862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9BB1392B-4AA8-134B-B2CC-B1021D4E7A67}" type="slidenum">
              <a:rPr lang="en-CA"/>
              <a:pPr/>
              <a:t>‹#›</a:t>
            </a:fld>
            <a:endParaRPr lang="en-CA"/>
          </a:p>
        </p:txBody>
      </p:sp>
    </p:spTree>
    <p:extLst>
      <p:ext uri="{BB962C8B-B14F-4D97-AF65-F5344CB8AC3E}">
        <p14:creationId xmlns:p14="http://schemas.microsoft.com/office/powerpoint/2010/main" val="3939990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idx="10"/>
          </p:nvPr>
        </p:nvSpPr>
        <p:spPr/>
        <p:txBody>
          <a:bodyPr/>
          <a:lstStyle>
            <a:lvl1pPr>
              <a:defRPr/>
            </a:lvl1pPr>
          </a:lstStyle>
          <a:p>
            <a:r>
              <a:rPr lang="en-CA"/>
              <a:t>14-12-9</a:t>
            </a:r>
          </a:p>
        </p:txBody>
      </p:sp>
      <p:sp>
        <p:nvSpPr>
          <p:cNvPr id="8" name="Slide Number Placeholder 7"/>
          <p:cNvSpPr>
            <a:spLocks noGrp="1"/>
          </p:cNvSpPr>
          <p:nvPr>
            <p:ph type="sldNum" idx="11"/>
          </p:nvPr>
        </p:nvSpPr>
        <p:spPr/>
        <p:txBody>
          <a:bodyPr/>
          <a:lstStyle>
            <a:lvl1pPr>
              <a:defRPr/>
            </a:lvl1pPr>
          </a:lstStyle>
          <a:p>
            <a:fld id="{F02B00D4-D406-814E-BB60-3577332E6697}" type="slidenum">
              <a:rPr lang="en-CA"/>
              <a:pPr/>
              <a:t>‹#›</a:t>
            </a:fld>
            <a:endParaRPr lang="en-CA"/>
          </a:p>
        </p:txBody>
      </p:sp>
    </p:spTree>
    <p:extLst>
      <p:ext uri="{BB962C8B-B14F-4D97-AF65-F5344CB8AC3E}">
        <p14:creationId xmlns:p14="http://schemas.microsoft.com/office/powerpoint/2010/main" val="6020389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CA"/>
              <a:t>14-12-9</a:t>
            </a:r>
          </a:p>
        </p:txBody>
      </p:sp>
      <p:sp>
        <p:nvSpPr>
          <p:cNvPr id="4" name="Slide Number Placeholder 3"/>
          <p:cNvSpPr>
            <a:spLocks noGrp="1"/>
          </p:cNvSpPr>
          <p:nvPr>
            <p:ph type="sldNum" idx="11"/>
          </p:nvPr>
        </p:nvSpPr>
        <p:spPr/>
        <p:txBody>
          <a:bodyPr/>
          <a:lstStyle>
            <a:lvl1pPr>
              <a:defRPr/>
            </a:lvl1pPr>
          </a:lstStyle>
          <a:p>
            <a:fld id="{77C40F1F-51AC-9542-B921-7235C915EDAF}" type="slidenum">
              <a:rPr lang="en-CA"/>
              <a:pPr/>
              <a:t>‹#›</a:t>
            </a:fld>
            <a:endParaRPr lang="en-CA"/>
          </a:p>
        </p:txBody>
      </p:sp>
    </p:spTree>
    <p:extLst>
      <p:ext uri="{BB962C8B-B14F-4D97-AF65-F5344CB8AC3E}">
        <p14:creationId xmlns:p14="http://schemas.microsoft.com/office/powerpoint/2010/main" val="1959085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14-12-9</a:t>
            </a:r>
          </a:p>
        </p:txBody>
      </p:sp>
      <p:sp>
        <p:nvSpPr>
          <p:cNvPr id="3" name="Slide Number Placeholder 2"/>
          <p:cNvSpPr>
            <a:spLocks noGrp="1"/>
          </p:cNvSpPr>
          <p:nvPr>
            <p:ph type="sldNum" idx="11"/>
          </p:nvPr>
        </p:nvSpPr>
        <p:spPr/>
        <p:txBody>
          <a:bodyPr/>
          <a:lstStyle>
            <a:lvl1pPr>
              <a:defRPr/>
            </a:lvl1pPr>
          </a:lstStyle>
          <a:p>
            <a:fld id="{2ABE37DD-F216-DB4D-B880-AFF45201B11F}" type="slidenum">
              <a:rPr lang="en-CA"/>
              <a:pPr/>
              <a:t>‹#›</a:t>
            </a:fld>
            <a:endParaRPr lang="en-CA"/>
          </a:p>
        </p:txBody>
      </p:sp>
    </p:spTree>
    <p:extLst>
      <p:ext uri="{BB962C8B-B14F-4D97-AF65-F5344CB8AC3E}">
        <p14:creationId xmlns:p14="http://schemas.microsoft.com/office/powerpoint/2010/main" val="124055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663DB47A-565E-4942-B81D-598CBF2BDABA}" type="slidenum">
              <a:rPr lang="en-CA"/>
              <a:pPr/>
              <a:t>‹#›</a:t>
            </a:fld>
            <a:endParaRPr lang="en-CA"/>
          </a:p>
        </p:txBody>
      </p:sp>
    </p:spTree>
    <p:extLst>
      <p:ext uri="{BB962C8B-B14F-4D97-AF65-F5344CB8AC3E}">
        <p14:creationId xmlns:p14="http://schemas.microsoft.com/office/powerpoint/2010/main" val="1315686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40BA6901-9E85-1943-842D-D3BCBF309D87}" type="slidenum">
              <a:rPr lang="en-CA"/>
              <a:pPr/>
              <a:t>‹#›</a:t>
            </a:fld>
            <a:endParaRPr lang="en-CA"/>
          </a:p>
        </p:txBody>
      </p:sp>
    </p:spTree>
    <p:extLst>
      <p:ext uri="{BB962C8B-B14F-4D97-AF65-F5344CB8AC3E}">
        <p14:creationId xmlns:p14="http://schemas.microsoft.com/office/powerpoint/2010/main" val="2932246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30C0DE1E-BDD9-4B45-B0B8-58DA15DE79AB}" type="slidenum">
              <a:rPr lang="en-CA"/>
              <a:pPr/>
              <a:t>‹#›</a:t>
            </a:fld>
            <a:endParaRPr lang="en-CA"/>
          </a:p>
        </p:txBody>
      </p:sp>
    </p:spTree>
    <p:extLst>
      <p:ext uri="{BB962C8B-B14F-4D97-AF65-F5344CB8AC3E}">
        <p14:creationId xmlns:p14="http://schemas.microsoft.com/office/powerpoint/2010/main" val="32480368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8D731110-94FF-8F46-BF54-BEF5EFAE9841}" type="slidenum">
              <a:rPr lang="en-CA"/>
              <a:pPr/>
              <a:t>‹#›</a:t>
            </a:fld>
            <a:endParaRPr lang="en-CA"/>
          </a:p>
        </p:txBody>
      </p:sp>
    </p:spTree>
    <p:extLst>
      <p:ext uri="{BB962C8B-B14F-4D97-AF65-F5344CB8AC3E}">
        <p14:creationId xmlns:p14="http://schemas.microsoft.com/office/powerpoint/2010/main" val="1328207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638"/>
            <a:ext cx="1979613" cy="543877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609600" y="274638"/>
            <a:ext cx="5791200" cy="543877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EBF9529E-065F-7444-AF87-FBEA82A58F86}" type="slidenum">
              <a:rPr lang="en-CA"/>
              <a:pPr/>
              <a:t>‹#›</a:t>
            </a:fld>
            <a:endParaRPr lang="en-CA"/>
          </a:p>
        </p:txBody>
      </p:sp>
    </p:spTree>
    <p:extLst>
      <p:ext uri="{BB962C8B-B14F-4D97-AF65-F5344CB8AC3E}">
        <p14:creationId xmlns:p14="http://schemas.microsoft.com/office/powerpoint/2010/main" val="369303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Date Placeholder 3"/>
          <p:cNvSpPr>
            <a:spLocks noGrp="1"/>
          </p:cNvSpPr>
          <p:nvPr>
            <p:ph type="dt" idx="10"/>
          </p:nvPr>
        </p:nvSpPr>
        <p:spPr/>
        <p:txBody>
          <a:bodyPr/>
          <a:lstStyle>
            <a:lvl1pPr>
              <a:defRPr/>
            </a:lvl1pPr>
          </a:lstStyle>
          <a:p>
            <a:r>
              <a:rPr lang="en-CA"/>
              <a:t>14-12-9</a:t>
            </a:r>
          </a:p>
        </p:txBody>
      </p:sp>
      <p:sp>
        <p:nvSpPr>
          <p:cNvPr id="5" name="Slide Number Placeholder 4"/>
          <p:cNvSpPr>
            <a:spLocks noGrp="1"/>
          </p:cNvSpPr>
          <p:nvPr>
            <p:ph type="sldNum" idx="11"/>
          </p:nvPr>
        </p:nvSpPr>
        <p:spPr/>
        <p:txBody>
          <a:bodyPr/>
          <a:lstStyle>
            <a:lvl1pPr>
              <a:defRPr/>
            </a:lvl1pPr>
          </a:lstStyle>
          <a:p>
            <a:fld id="{FC40FAC3-7739-1540-BE22-189362682E1D}" type="slidenum">
              <a:rPr lang="en-CA"/>
              <a:pPr/>
              <a:t>‹#›</a:t>
            </a:fld>
            <a:endParaRPr lang="en-CA"/>
          </a:p>
        </p:txBody>
      </p:sp>
    </p:spTree>
    <p:extLst>
      <p:ext uri="{BB962C8B-B14F-4D97-AF65-F5344CB8AC3E}">
        <p14:creationId xmlns:p14="http://schemas.microsoft.com/office/powerpoint/2010/main" val="539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25F690A5-BB82-294E-8155-80D6E0489634}" type="slidenum">
              <a:rPr lang="en-CA"/>
              <a:pPr/>
              <a:t>‹#›</a:t>
            </a:fld>
            <a:endParaRPr lang="en-CA"/>
          </a:p>
        </p:txBody>
      </p:sp>
    </p:spTree>
    <p:extLst>
      <p:ext uri="{BB962C8B-B14F-4D97-AF65-F5344CB8AC3E}">
        <p14:creationId xmlns:p14="http://schemas.microsoft.com/office/powerpoint/2010/main" val="152476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idx="10"/>
          </p:nvPr>
        </p:nvSpPr>
        <p:spPr/>
        <p:txBody>
          <a:bodyPr/>
          <a:lstStyle>
            <a:lvl1pPr>
              <a:defRPr/>
            </a:lvl1pPr>
          </a:lstStyle>
          <a:p>
            <a:r>
              <a:rPr lang="en-CA"/>
              <a:t>14-12-9</a:t>
            </a:r>
          </a:p>
        </p:txBody>
      </p:sp>
      <p:sp>
        <p:nvSpPr>
          <p:cNvPr id="8" name="Slide Number Placeholder 7"/>
          <p:cNvSpPr>
            <a:spLocks noGrp="1"/>
          </p:cNvSpPr>
          <p:nvPr>
            <p:ph type="sldNum" idx="11"/>
          </p:nvPr>
        </p:nvSpPr>
        <p:spPr/>
        <p:txBody>
          <a:bodyPr/>
          <a:lstStyle>
            <a:lvl1pPr>
              <a:defRPr/>
            </a:lvl1pPr>
          </a:lstStyle>
          <a:p>
            <a:fld id="{7093F37F-6B50-EA4F-93F5-32F0ABCF1DED}" type="slidenum">
              <a:rPr lang="en-CA"/>
              <a:pPr/>
              <a:t>‹#›</a:t>
            </a:fld>
            <a:endParaRPr lang="en-CA"/>
          </a:p>
        </p:txBody>
      </p:sp>
    </p:spTree>
    <p:extLst>
      <p:ext uri="{BB962C8B-B14F-4D97-AF65-F5344CB8AC3E}">
        <p14:creationId xmlns:p14="http://schemas.microsoft.com/office/powerpoint/2010/main" val="547422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idx="10"/>
          </p:nvPr>
        </p:nvSpPr>
        <p:spPr/>
        <p:txBody>
          <a:bodyPr/>
          <a:lstStyle>
            <a:lvl1pPr>
              <a:defRPr/>
            </a:lvl1pPr>
          </a:lstStyle>
          <a:p>
            <a:r>
              <a:rPr lang="en-CA"/>
              <a:t>14-12-9</a:t>
            </a:r>
          </a:p>
        </p:txBody>
      </p:sp>
      <p:sp>
        <p:nvSpPr>
          <p:cNvPr id="4" name="Slide Number Placeholder 3"/>
          <p:cNvSpPr>
            <a:spLocks noGrp="1"/>
          </p:cNvSpPr>
          <p:nvPr>
            <p:ph type="sldNum" idx="11"/>
          </p:nvPr>
        </p:nvSpPr>
        <p:spPr/>
        <p:txBody>
          <a:bodyPr/>
          <a:lstStyle>
            <a:lvl1pPr>
              <a:defRPr/>
            </a:lvl1pPr>
          </a:lstStyle>
          <a:p>
            <a:fld id="{F6685DEA-8B05-AC49-86E9-2120008301E6}" type="slidenum">
              <a:rPr lang="en-CA"/>
              <a:pPr/>
              <a:t>‹#›</a:t>
            </a:fld>
            <a:endParaRPr lang="en-CA"/>
          </a:p>
        </p:txBody>
      </p:sp>
    </p:spTree>
    <p:extLst>
      <p:ext uri="{BB962C8B-B14F-4D97-AF65-F5344CB8AC3E}">
        <p14:creationId xmlns:p14="http://schemas.microsoft.com/office/powerpoint/2010/main" val="3808670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14-12-9</a:t>
            </a:r>
          </a:p>
        </p:txBody>
      </p:sp>
      <p:sp>
        <p:nvSpPr>
          <p:cNvPr id="3" name="Slide Number Placeholder 2"/>
          <p:cNvSpPr>
            <a:spLocks noGrp="1"/>
          </p:cNvSpPr>
          <p:nvPr>
            <p:ph type="sldNum" idx="11"/>
          </p:nvPr>
        </p:nvSpPr>
        <p:spPr/>
        <p:txBody>
          <a:bodyPr/>
          <a:lstStyle>
            <a:lvl1pPr>
              <a:defRPr/>
            </a:lvl1pPr>
          </a:lstStyle>
          <a:p>
            <a:fld id="{97BD28E5-03B9-A64B-88DA-01331843F866}" type="slidenum">
              <a:rPr lang="en-CA"/>
              <a:pPr/>
              <a:t>‹#›</a:t>
            </a:fld>
            <a:endParaRPr lang="en-CA"/>
          </a:p>
        </p:txBody>
      </p:sp>
    </p:spTree>
    <p:extLst>
      <p:ext uri="{BB962C8B-B14F-4D97-AF65-F5344CB8AC3E}">
        <p14:creationId xmlns:p14="http://schemas.microsoft.com/office/powerpoint/2010/main" val="63238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FF6F8241-6F39-BD4B-B189-8770CBC07372}" type="slidenum">
              <a:rPr lang="en-CA"/>
              <a:pPr/>
              <a:t>‹#›</a:t>
            </a:fld>
            <a:endParaRPr lang="en-CA"/>
          </a:p>
        </p:txBody>
      </p:sp>
    </p:spTree>
    <p:extLst>
      <p:ext uri="{BB962C8B-B14F-4D97-AF65-F5344CB8AC3E}">
        <p14:creationId xmlns:p14="http://schemas.microsoft.com/office/powerpoint/2010/main" val="2037966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idx="10"/>
          </p:nvPr>
        </p:nvSpPr>
        <p:spPr/>
        <p:txBody>
          <a:bodyPr/>
          <a:lstStyle>
            <a:lvl1pPr>
              <a:defRPr/>
            </a:lvl1pPr>
          </a:lstStyle>
          <a:p>
            <a:r>
              <a:rPr lang="en-CA"/>
              <a:t>14-12-9</a:t>
            </a:r>
          </a:p>
        </p:txBody>
      </p:sp>
      <p:sp>
        <p:nvSpPr>
          <p:cNvPr id="6" name="Slide Number Placeholder 5"/>
          <p:cNvSpPr>
            <a:spLocks noGrp="1"/>
          </p:cNvSpPr>
          <p:nvPr>
            <p:ph type="sldNum" idx="11"/>
          </p:nvPr>
        </p:nvSpPr>
        <p:spPr/>
        <p:txBody>
          <a:bodyPr/>
          <a:lstStyle>
            <a:lvl1pPr>
              <a:defRPr/>
            </a:lvl1pPr>
          </a:lstStyle>
          <a:p>
            <a:fld id="{2729500E-656B-DA4A-AE1D-71516DAC665D}" type="slidenum">
              <a:rPr lang="en-CA"/>
              <a:pPr/>
              <a:t>‹#›</a:t>
            </a:fld>
            <a:endParaRPr lang="en-CA"/>
          </a:p>
        </p:txBody>
      </p:sp>
    </p:spTree>
    <p:extLst>
      <p:ext uri="{BB962C8B-B14F-4D97-AF65-F5344CB8AC3E}">
        <p14:creationId xmlns:p14="http://schemas.microsoft.com/office/powerpoint/2010/main" val="41340229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E3E3E"/>
            </a:gs>
            <a:gs pos="100000">
              <a:srgbClr val="000000"/>
            </a:gs>
          </a:gsLst>
          <a:lin ang="5400000" scaled="1"/>
        </a:gra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80808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1026" name="Picture 2"/>
          <p:cNvPicPr>
            <a:picLocks noChangeAspect="1" noChangeArrowheads="1"/>
          </p:cNvPicPr>
          <p:nvPr/>
        </p:nvPicPr>
        <p:blipFill>
          <a:blip r:embed="rId14">
            <a:extLst>
              <a:ext uri="{28A0092B-C50C-407E-A947-70E740481C1C}">
                <a14:useLocalDpi xmlns:a14="http://schemas.microsoft.com/office/drawing/2010/main" val="0"/>
              </a:ext>
            </a:extLst>
          </a:blip>
          <a:srcRect t="33336"/>
          <a:stretch>
            <a:fillRect/>
          </a:stretch>
        </p:blipFill>
        <p:spPr bwMode="auto">
          <a:xfrm>
            <a:off x="0" y="0"/>
            <a:ext cx="9144000" cy="4572000"/>
          </a:xfrm>
          <a:prstGeom prst="rect">
            <a:avLst/>
          </a:prstGeom>
          <a:noFill/>
          <a:ln>
            <a:noFill/>
          </a:ln>
          <a:effectLst/>
          <a:extLst>
            <a:ext uri="{909E8E84-426E-40dd-AFC4-6F175D3DCCD1}">
              <a14:hiddenFill xmlns:a14="http://schemas.microsoft.com/office/drawing/2010/main">
                <a:blipFill dpi="0" rotWithShape="0">
                  <a:blip/>
                  <a:srcRect t="33336"/>
                  <a:stretch>
                    <a:fillRect/>
                  </a:stretch>
                </a:blipFill>
              </a14:hiddenFill>
            </a:ext>
            <a:ext uri="{91240B29-F687-4f45-9708-019B960494DF}">
              <a14:hiddenLine xmlns:a14="http://schemas.microsoft.com/office/drawing/2010/main" w="9360" cap="flat">
                <a:solidFill>
                  <a:srgbClr val="80808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027" name="Rectangle 3"/>
          <p:cNvSpPr>
            <a:spLocks noGrp="1" noChangeArrowheads="1"/>
          </p:cNvSpPr>
          <p:nvPr>
            <p:ph type="title"/>
          </p:nvPr>
        </p:nvSpPr>
        <p:spPr bwMode="auto">
          <a:xfrm>
            <a:off x="685800" y="2008188"/>
            <a:ext cx="7770813" cy="1468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p>
            <a:pPr lvl="0"/>
            <a:r>
              <a:rPr lang="en-GB"/>
              <a:t>Click to edit the title text formatClick to edit Master title style</a:t>
            </a:r>
          </a:p>
        </p:txBody>
      </p:sp>
      <p:sp>
        <p:nvSpPr>
          <p:cNvPr id="1028" name="Rectangle 4"/>
          <p:cNvSpPr>
            <a:spLocks noGrp="1" noChangeArrowheads="1"/>
          </p:cNvSpPr>
          <p:nvPr>
            <p:ph type="dt"/>
          </p:nvPr>
        </p:nvSpPr>
        <p:spPr bwMode="auto">
          <a:xfrm>
            <a:off x="5715000" y="6356350"/>
            <a:ext cx="15224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FFFFFF"/>
                </a:solidFill>
                <a:latin typeface="+mn-lt"/>
                <a:cs typeface="Arial Unicode MS" charset="0"/>
              </a:defRPr>
            </a:lvl1pPr>
          </a:lstStyle>
          <a:p>
            <a:r>
              <a:rPr lang="en-CA"/>
              <a:t>14-12-9</a:t>
            </a:r>
          </a:p>
        </p:txBody>
      </p:sp>
      <p:sp>
        <p:nvSpPr>
          <p:cNvPr id="1029" name="Text Box 5"/>
          <p:cNvSpPr txBox="1">
            <a:spLocks noChangeArrowheads="1"/>
          </p:cNvSpPr>
          <p:nvPr/>
        </p:nvSpPr>
        <p:spPr bwMode="auto">
          <a:xfrm>
            <a:off x="6096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1030" name="Rectangle 6"/>
          <p:cNvSpPr>
            <a:spLocks noGrp="1" noChangeArrowheads="1"/>
          </p:cNvSpPr>
          <p:nvPr>
            <p:ph type="sldNum"/>
          </p:nvPr>
        </p:nvSpPr>
        <p:spPr bwMode="auto">
          <a:xfrm>
            <a:off x="7543800" y="6356350"/>
            <a:ext cx="989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Lst>
              <a:defRPr>
                <a:solidFill>
                  <a:srgbClr val="FFFFFF"/>
                </a:solidFill>
                <a:latin typeface="+mn-lt"/>
                <a:cs typeface="Arial Unicode MS" charset="0"/>
              </a:defRPr>
            </a:lvl1pPr>
          </a:lstStyle>
          <a:p>
            <a:fld id="{B7905E42-8FC1-804B-9EA4-969837BA4B8D}" type="slidenum">
              <a:rPr lang="en-CA"/>
              <a:pPr/>
              <a:t>‹#›</a:t>
            </a:fld>
            <a:endParaRPr lang="en-CA"/>
          </a:p>
        </p:txBody>
      </p:sp>
      <p:sp>
        <p:nvSpPr>
          <p:cNvPr id="1031" name="Rectangle 7"/>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6426"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72" r:id="rId12"/>
  </p:sldLayoutIdLst>
  <p:hf sldNum="0" hdr="0" ftr="0"/>
  <p:txStyles>
    <p:titleStyle>
      <a:lvl1pPr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9pPr>
    </p:titleStyle>
    <p:bodyStyle>
      <a:lvl1pPr marL="342900" indent="-342900" algn="l" defTabSz="449263" rtl="0" fontAlgn="base" hangingPunct="0">
        <a:lnSpc>
          <a:spcPct val="97000"/>
        </a:lnSpc>
        <a:spcBef>
          <a:spcPct val="0"/>
        </a:spcBef>
        <a:spcAft>
          <a:spcPts val="1425"/>
        </a:spcAft>
        <a:buClr>
          <a:srgbClr val="000000"/>
        </a:buClr>
        <a:buSzPct val="100000"/>
        <a:buFont typeface="Times New Roman" charset="0"/>
        <a:defRPr sz="1700">
          <a:solidFill>
            <a:srgbClr val="FFFFFF"/>
          </a:solidFill>
          <a:latin typeface="+mn-lt"/>
          <a:ea typeface="+mn-ea"/>
          <a:cs typeface="+mn-cs"/>
        </a:defRPr>
      </a:lvl1pPr>
      <a:lvl2pPr marL="742950" indent="-285750" algn="l" defTabSz="449263" rtl="0" fontAlgn="base" hangingPunct="0">
        <a:lnSpc>
          <a:spcPct val="97000"/>
        </a:lnSpc>
        <a:spcBef>
          <a:spcPct val="0"/>
        </a:spcBef>
        <a:spcAft>
          <a:spcPts val="1138"/>
        </a:spcAft>
        <a:buClr>
          <a:srgbClr val="000000"/>
        </a:buClr>
        <a:buSzPct val="100000"/>
        <a:buFont typeface="Times New Roman" charset="0"/>
        <a:defRPr sz="1700">
          <a:solidFill>
            <a:srgbClr val="FFFFFF"/>
          </a:solidFill>
          <a:latin typeface="+mn-lt"/>
          <a:ea typeface="+mn-ea"/>
          <a:cs typeface="+mn-cs"/>
        </a:defRPr>
      </a:lvl2pPr>
      <a:lvl3pPr marL="1143000" indent="-228600" algn="l" defTabSz="449263" rtl="0" fontAlgn="base" hangingPunct="0">
        <a:lnSpc>
          <a:spcPct val="97000"/>
        </a:lnSpc>
        <a:spcBef>
          <a:spcPct val="0"/>
        </a:spcBef>
        <a:spcAft>
          <a:spcPts val="850"/>
        </a:spcAft>
        <a:buClr>
          <a:srgbClr val="000000"/>
        </a:buClr>
        <a:buSzPct val="100000"/>
        <a:buFont typeface="Times New Roman" charset="0"/>
        <a:defRPr sz="1700">
          <a:solidFill>
            <a:srgbClr val="FFFFFF"/>
          </a:solidFill>
          <a:latin typeface="+mn-lt"/>
          <a:ea typeface="+mn-ea"/>
          <a:cs typeface="+mn-cs"/>
        </a:defRPr>
      </a:lvl3pPr>
      <a:lvl4pPr marL="1600200" indent="-228600" algn="l" defTabSz="449263" rtl="0" fontAlgn="base" hangingPunct="0">
        <a:lnSpc>
          <a:spcPct val="97000"/>
        </a:lnSpc>
        <a:spcBef>
          <a:spcPct val="0"/>
        </a:spcBef>
        <a:spcAft>
          <a:spcPts val="575"/>
        </a:spcAft>
        <a:buClr>
          <a:srgbClr val="000000"/>
        </a:buClr>
        <a:buSzPct val="100000"/>
        <a:buFont typeface="Times New Roman" charset="0"/>
        <a:defRPr sz="1700">
          <a:solidFill>
            <a:srgbClr val="FFFFFF"/>
          </a:solidFill>
          <a:latin typeface="+mn-lt"/>
          <a:ea typeface="+mn-ea"/>
          <a:cs typeface="+mn-cs"/>
        </a:defRPr>
      </a:lvl4pPr>
      <a:lvl5pPr marL="20574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5pPr>
      <a:lvl6pPr marL="25146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6pPr>
      <a:lvl7pPr marL="29718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7pPr>
      <a:lvl8pPr marL="34290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8pPr>
      <a:lvl9pPr marL="38862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E3E3E"/>
            </a:gs>
            <a:gs pos="100000">
              <a:srgbClr val="000000"/>
            </a:gs>
          </a:gsLst>
          <a:lin ang="5400000" scaled="1"/>
        </a:grad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cap="flat">
                <a:solidFill>
                  <a:srgbClr val="80808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050" name="Rectangle 2"/>
          <p:cNvSpPr>
            <a:spLocks noGrp="1" noChangeArrowheads="1"/>
          </p:cNvSpPr>
          <p:nvPr>
            <p:ph type="title"/>
          </p:nvPr>
        </p:nvSpPr>
        <p:spPr bwMode="auto">
          <a:xfrm>
            <a:off x="609600" y="274638"/>
            <a:ext cx="79232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p>
            <a:pPr lvl="0"/>
            <a:r>
              <a:rPr lang="en-GB"/>
              <a:t>Click to edit the title text formatClick to edit Master title style</a:t>
            </a:r>
          </a:p>
        </p:txBody>
      </p:sp>
      <p:sp>
        <p:nvSpPr>
          <p:cNvPr id="2051" name="Rectangle 3"/>
          <p:cNvSpPr>
            <a:spLocks noGrp="1" noChangeArrowheads="1"/>
          </p:cNvSpPr>
          <p:nvPr>
            <p:ph type="body" idx="1"/>
          </p:nvPr>
        </p:nvSpPr>
        <p:spPr bwMode="auto">
          <a:xfrm>
            <a:off x="609600" y="1600200"/>
            <a:ext cx="79232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0"/>
            <a:r>
              <a:rPr lang="en-GB"/>
              <a:t>Ninth Outline LevelClick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052" name="Rectangle 4"/>
          <p:cNvSpPr>
            <a:spLocks noGrp="1" noChangeArrowheads="1"/>
          </p:cNvSpPr>
          <p:nvPr>
            <p:ph type="dt"/>
          </p:nvPr>
        </p:nvSpPr>
        <p:spPr bwMode="auto">
          <a:xfrm>
            <a:off x="5715000" y="6356350"/>
            <a:ext cx="15224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FFFFFF"/>
                </a:solidFill>
                <a:latin typeface="+mn-lt"/>
                <a:cs typeface="Arial Unicode MS" charset="0"/>
              </a:defRPr>
            </a:lvl1pPr>
          </a:lstStyle>
          <a:p>
            <a:r>
              <a:rPr lang="en-CA"/>
              <a:t>14-12-9</a:t>
            </a:r>
          </a:p>
        </p:txBody>
      </p:sp>
      <p:sp>
        <p:nvSpPr>
          <p:cNvPr id="2053" name="Text Box 5"/>
          <p:cNvSpPr txBox="1">
            <a:spLocks noChangeArrowheads="1"/>
          </p:cNvSpPr>
          <p:nvPr/>
        </p:nvSpPr>
        <p:spPr bwMode="auto">
          <a:xfrm>
            <a:off x="6096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2054" name="Rectangle 6"/>
          <p:cNvSpPr>
            <a:spLocks noGrp="1" noChangeArrowheads="1"/>
          </p:cNvSpPr>
          <p:nvPr>
            <p:ph type="sldNum"/>
          </p:nvPr>
        </p:nvSpPr>
        <p:spPr bwMode="auto">
          <a:xfrm>
            <a:off x="7543800" y="6356350"/>
            <a:ext cx="9890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Lst>
              <a:defRPr>
                <a:solidFill>
                  <a:srgbClr val="FFFFFF"/>
                </a:solidFill>
                <a:latin typeface="+mn-lt"/>
                <a:cs typeface="Arial Unicode MS" charset="0"/>
              </a:defRPr>
            </a:lvl1pPr>
          </a:lstStyle>
          <a:p>
            <a:fld id="{5F8543DA-B7D3-8A48-A422-58F92753670D}" type="slidenum">
              <a:rPr lang="en-CA"/>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mj-lt"/>
          <a:ea typeface="+mj-ea"/>
          <a:cs typeface="+mj-cs"/>
        </a:defRPr>
      </a:lvl1pPr>
      <a:lvl2pPr marL="742950" indent="-28575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5pPr>
      <a:lvl6pPr marL="25146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6pPr>
      <a:lvl7pPr marL="29718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7pPr>
      <a:lvl8pPr marL="34290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8pPr>
      <a:lvl9pPr marL="3886200" indent="-228600" algn="l" defTabSz="449263" rtl="0" fontAlgn="base" hangingPunct="0">
        <a:lnSpc>
          <a:spcPct val="93000"/>
        </a:lnSpc>
        <a:spcBef>
          <a:spcPct val="0"/>
        </a:spcBef>
        <a:spcAft>
          <a:spcPct val="0"/>
        </a:spcAft>
        <a:buClr>
          <a:srgbClr val="000000"/>
        </a:buClr>
        <a:buSzPct val="100000"/>
        <a:buFont typeface="Times New Roman" charset="0"/>
        <a:defRPr sz="3000">
          <a:solidFill>
            <a:srgbClr val="FFFFFF"/>
          </a:solidFill>
          <a:latin typeface="Arial" charset="0"/>
          <a:ea typeface="ＭＳ Ｐゴシック" charset="0"/>
          <a:cs typeface="ＭＳ Ｐゴシック" charset="0"/>
        </a:defRPr>
      </a:lvl9pPr>
    </p:titleStyle>
    <p:bodyStyle>
      <a:lvl1pPr marL="342900" indent="-342900" algn="l" defTabSz="449263" rtl="0" fontAlgn="base" hangingPunct="0">
        <a:lnSpc>
          <a:spcPct val="97000"/>
        </a:lnSpc>
        <a:spcBef>
          <a:spcPct val="0"/>
        </a:spcBef>
        <a:spcAft>
          <a:spcPts val="1425"/>
        </a:spcAft>
        <a:buClr>
          <a:srgbClr val="000000"/>
        </a:buClr>
        <a:buSzPct val="100000"/>
        <a:buFont typeface="Times New Roman" charset="0"/>
        <a:defRPr sz="1700">
          <a:solidFill>
            <a:srgbClr val="FFFFFF"/>
          </a:solidFill>
          <a:latin typeface="+mn-lt"/>
          <a:ea typeface="+mn-ea"/>
          <a:cs typeface="+mn-cs"/>
        </a:defRPr>
      </a:lvl1pPr>
      <a:lvl2pPr marL="742950" indent="-285750" algn="l" defTabSz="449263" rtl="0" fontAlgn="base" hangingPunct="0">
        <a:lnSpc>
          <a:spcPct val="97000"/>
        </a:lnSpc>
        <a:spcBef>
          <a:spcPct val="0"/>
        </a:spcBef>
        <a:spcAft>
          <a:spcPts val="1138"/>
        </a:spcAft>
        <a:buClr>
          <a:srgbClr val="000000"/>
        </a:buClr>
        <a:buSzPct val="100000"/>
        <a:buFont typeface="Times New Roman" charset="0"/>
        <a:defRPr sz="1700">
          <a:solidFill>
            <a:srgbClr val="FFFFFF"/>
          </a:solidFill>
          <a:latin typeface="+mn-lt"/>
          <a:ea typeface="+mn-ea"/>
          <a:cs typeface="+mn-cs"/>
        </a:defRPr>
      </a:lvl2pPr>
      <a:lvl3pPr marL="1143000" indent="-228600" algn="l" defTabSz="449263" rtl="0" fontAlgn="base" hangingPunct="0">
        <a:lnSpc>
          <a:spcPct val="97000"/>
        </a:lnSpc>
        <a:spcBef>
          <a:spcPct val="0"/>
        </a:spcBef>
        <a:spcAft>
          <a:spcPts val="850"/>
        </a:spcAft>
        <a:buClr>
          <a:srgbClr val="000000"/>
        </a:buClr>
        <a:buSzPct val="100000"/>
        <a:buFont typeface="Times New Roman" charset="0"/>
        <a:defRPr sz="1700">
          <a:solidFill>
            <a:srgbClr val="FFFFFF"/>
          </a:solidFill>
          <a:latin typeface="+mn-lt"/>
          <a:ea typeface="+mn-ea"/>
          <a:cs typeface="+mn-cs"/>
        </a:defRPr>
      </a:lvl3pPr>
      <a:lvl4pPr marL="1600200" indent="-228600" algn="l" defTabSz="449263" rtl="0" fontAlgn="base" hangingPunct="0">
        <a:lnSpc>
          <a:spcPct val="97000"/>
        </a:lnSpc>
        <a:spcBef>
          <a:spcPct val="0"/>
        </a:spcBef>
        <a:spcAft>
          <a:spcPts val="575"/>
        </a:spcAft>
        <a:buClr>
          <a:srgbClr val="000000"/>
        </a:buClr>
        <a:buSzPct val="100000"/>
        <a:buFont typeface="Times New Roman" charset="0"/>
        <a:defRPr sz="1700">
          <a:solidFill>
            <a:srgbClr val="FFFFFF"/>
          </a:solidFill>
          <a:latin typeface="+mn-lt"/>
          <a:ea typeface="+mn-ea"/>
          <a:cs typeface="+mn-cs"/>
        </a:defRPr>
      </a:lvl4pPr>
      <a:lvl5pPr marL="20574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5pPr>
      <a:lvl6pPr marL="25146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6pPr>
      <a:lvl7pPr marL="29718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7pPr>
      <a:lvl8pPr marL="34290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8pPr>
      <a:lvl9pPr marL="3886200" indent="-228600" algn="l" defTabSz="449263" rtl="0" fontAlgn="base" hangingPunct="0">
        <a:lnSpc>
          <a:spcPct val="97000"/>
        </a:lnSpc>
        <a:spcBef>
          <a:spcPct val="0"/>
        </a:spcBef>
        <a:spcAft>
          <a:spcPts val="288"/>
        </a:spcAft>
        <a:buClr>
          <a:srgbClr val="000000"/>
        </a:buClr>
        <a:buSzPct val="100000"/>
        <a:buFont typeface="Times New Roman" charset="0"/>
        <a:defRPr sz="2000">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foodbankscanada.ca/Learn-About-Hunger/About-Hunger-in-Canada.aspx" TargetMode="External"/><Relationship Id="rId4" Type="http://schemas.openxmlformats.org/officeDocument/2006/relationships/hyperlink" Target="http://www.saynotohunger.ca/SayNoToHunger/Causes-of-Hunger.aspx" TargetMode="External"/><Relationship Id="rId5" Type="http://schemas.openxmlformats.org/officeDocument/2006/relationships/hyperlink" Target="http://www.ryerson.ca/foodsecurity/" TargetMode="External"/><Relationship Id="rId1" Type="http://schemas.openxmlformats.org/officeDocument/2006/relationships/slideLayout" Target="../slideLayouts/slideLayout14.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subTitle" idx="4294967295"/>
          </p:nvPr>
        </p:nvSpPr>
        <p:spPr>
          <a:xfrm>
            <a:off x="1219200" y="3886200"/>
            <a:ext cx="6400800" cy="1752600"/>
          </a:xfrm>
          <a:ln/>
        </p:spPr>
        <p:txBody>
          <a:bodyPr lIns="90000" tIns="45000" rIns="90000" bIns="45000"/>
          <a:lstStyle/>
          <a:p>
            <a:pPr marL="0" indent="0" algn="ctr">
              <a:lnSpc>
                <a:spcPct val="100000"/>
              </a:lnSpc>
              <a:spcAft>
                <a:spcPct val="0"/>
              </a:spcAft>
              <a:tabLst>
                <a:tab pos="723900" algn="l"/>
                <a:tab pos="1447800" algn="l"/>
                <a:tab pos="2171700" algn="l"/>
                <a:tab pos="2895600" algn="l"/>
                <a:tab pos="3619500" algn="l"/>
                <a:tab pos="4343400" algn="l"/>
                <a:tab pos="5067300" algn="l"/>
                <a:tab pos="5791200" algn="l"/>
              </a:tabLst>
            </a:pPr>
            <a:endParaRPr lang="en-CA" sz="3200">
              <a:latin typeface="Arial" charset="0"/>
            </a:endParaRPr>
          </a:p>
        </p:txBody>
      </p:sp>
      <p:sp>
        <p:nvSpPr>
          <p:cNvPr id="4098" name="Rectangle 2"/>
          <p:cNvSpPr>
            <a:spLocks noGrp="1" noChangeArrowheads="1"/>
          </p:cNvSpPr>
          <p:nvPr>
            <p:ph type="title" idx="4294967295"/>
          </p:nvPr>
        </p:nvSpPr>
        <p:spPr>
          <a:xfrm>
            <a:off x="685800" y="2008188"/>
            <a:ext cx="7772400" cy="1470025"/>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sz="4500" b="1">
                <a:latin typeface="Arial Narrow" charset="0"/>
              </a:rPr>
              <a:t>Food Security</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09600" y="274638"/>
            <a:ext cx="7924800" cy="11430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b="1">
                <a:latin typeface="Arial Narrow" charset="0"/>
              </a:rPr>
              <a:t>The 5 components of food security</a:t>
            </a:r>
          </a:p>
        </p:txBody>
      </p:sp>
      <p:sp>
        <p:nvSpPr>
          <p:cNvPr id="13314"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gn="ctr">
              <a:lnSpc>
                <a:spcPct val="100000"/>
              </a:lnSpc>
              <a:spcBef>
                <a:spcPts val="338"/>
              </a:spcBef>
              <a:spcAft>
                <a:spcPts val="600"/>
              </a:spcAft>
            </a:pPr>
            <a:r>
              <a:rPr lang="en-US" sz="2800" i="1">
                <a:solidFill>
                  <a:srgbClr val="FFFFFF"/>
                </a:solidFill>
                <a:latin typeface="Arial Narrow" charset="0"/>
                <a:cs typeface="ＭＳ Ｐゴシック" charset="0"/>
              </a:rPr>
              <a:t>The Centre for Studies in Food Security at Ryerson University has identified 5 components of food security:</a:t>
            </a:r>
          </a:p>
          <a:p>
            <a:pPr algn="ctr">
              <a:lnSpc>
                <a:spcPct val="100000"/>
              </a:lnSpc>
              <a:spcBef>
                <a:spcPts val="338"/>
              </a:spcBef>
              <a:spcAft>
                <a:spcPts val="600"/>
              </a:spcAft>
            </a:pPr>
            <a:endParaRPr lang="en-US" sz="2800" i="1">
              <a:solidFill>
                <a:srgbClr val="FFFFFF"/>
              </a:solidFill>
              <a:latin typeface="Arial Narrow" charset="0"/>
              <a:cs typeface="ＭＳ Ｐゴシック" charset="0"/>
            </a:endParaRPr>
          </a:p>
          <a:p>
            <a:pPr>
              <a:lnSpc>
                <a:spcPct val="100000"/>
              </a:lnSpc>
              <a:spcBef>
                <a:spcPts val="338"/>
              </a:spcBef>
              <a:spcAft>
                <a:spcPts val="600"/>
              </a:spcAft>
            </a:pPr>
            <a:r>
              <a:rPr lang="en-US" sz="2800" b="1">
                <a:solidFill>
                  <a:srgbClr val="FFFFFF"/>
                </a:solidFill>
                <a:latin typeface="Arial Narrow" charset="0"/>
                <a:cs typeface="ＭＳ Ｐゴシック" charset="0"/>
              </a:rPr>
              <a:t>1. Availability</a:t>
            </a: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sufficient food for all people at all times </a:t>
            </a: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r>
              <a:rPr lang="en-US" sz="2800" b="1">
                <a:solidFill>
                  <a:srgbClr val="FFFFFF"/>
                </a:solidFill>
                <a:latin typeface="Arial Narrow" charset="0"/>
                <a:cs typeface="ＭＳ Ｐゴシック" charset="0"/>
              </a:rPr>
              <a:t>2. Accessibility</a:t>
            </a: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physical and economic access to food for all, at all times</a:t>
            </a: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331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331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3314">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13314">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1331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n-US"/>
          </a:p>
        </p:txBody>
      </p:sp>
      <p:sp>
        <p:nvSpPr>
          <p:cNvPr id="14338" name="Text Box 2"/>
          <p:cNvSpPr txBox="1">
            <a:spLocks noChangeArrowheads="1"/>
          </p:cNvSpPr>
          <p:nvPr/>
        </p:nvSpPr>
        <p:spPr bwMode="auto">
          <a:xfrm>
            <a:off x="430213" y="1081088"/>
            <a:ext cx="8104187" cy="530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pPr>
            <a:r>
              <a:rPr lang="en-US" sz="2200" b="1">
                <a:solidFill>
                  <a:srgbClr val="FFFFFF"/>
                </a:solidFill>
                <a:latin typeface="Arial Narrow" charset="0"/>
                <a:cs typeface="ＭＳ Ｐゴシック" charset="0"/>
              </a:rPr>
              <a:t>3. Adequacy:</a:t>
            </a:r>
          </a:p>
          <a:p>
            <a:pPr>
              <a:lnSpc>
                <a:spcPct val="100000"/>
              </a:lnSpc>
              <a:spcBef>
                <a:spcPts val="338"/>
              </a:spcBef>
              <a:spcAft>
                <a:spcPts val="600"/>
              </a:spcAft>
              <a:buClr>
                <a:srgbClr val="DC9E1F"/>
              </a:buClr>
              <a:buSzPct val="45000"/>
              <a:buFont typeface="Arial" charset="0"/>
              <a:buChar char="•"/>
            </a:pPr>
            <a:r>
              <a:rPr lang="en-US" sz="2200">
                <a:solidFill>
                  <a:srgbClr val="FFFFFF"/>
                </a:solidFill>
                <a:latin typeface="Arial Narrow" charset="0"/>
                <a:cs typeface="ＭＳ Ｐゴシック" charset="0"/>
              </a:rPr>
              <a:t>access to food that is nutritious and safe, and produced in environmentally sustainable ways </a:t>
            </a:r>
          </a:p>
          <a:p>
            <a:pPr>
              <a:lnSpc>
                <a:spcPct val="100000"/>
              </a:lnSpc>
              <a:spcBef>
                <a:spcPts val="338"/>
              </a:spcBef>
              <a:spcAft>
                <a:spcPts val="600"/>
              </a:spcAft>
              <a:buClrTx/>
              <a:buSzTx/>
              <a:buFontTx/>
              <a:buNone/>
            </a:pPr>
            <a:endParaRPr lang="en-US" sz="22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r>
              <a:rPr lang="en-US" sz="2200" b="1">
                <a:solidFill>
                  <a:srgbClr val="FFFFFF"/>
                </a:solidFill>
                <a:latin typeface="Arial Narrow" charset="0"/>
                <a:cs typeface="ＭＳ Ｐゴシック" charset="0"/>
              </a:rPr>
              <a:t>4. Acceptability </a:t>
            </a:r>
          </a:p>
          <a:p>
            <a:pPr>
              <a:lnSpc>
                <a:spcPct val="100000"/>
              </a:lnSpc>
              <a:spcBef>
                <a:spcPts val="338"/>
              </a:spcBef>
              <a:spcAft>
                <a:spcPts val="600"/>
              </a:spcAft>
              <a:buClr>
                <a:srgbClr val="DC9E1F"/>
              </a:buClr>
              <a:buSzPct val="45000"/>
              <a:buFont typeface="Arial" charset="0"/>
              <a:buChar char="•"/>
            </a:pPr>
            <a:r>
              <a:rPr lang="en-US" sz="2200">
                <a:solidFill>
                  <a:srgbClr val="FFFFFF"/>
                </a:solidFill>
                <a:latin typeface="Arial Narrow" charset="0"/>
                <a:cs typeface="ＭＳ Ｐゴシック" charset="0"/>
              </a:rPr>
              <a:t>access to culturally acceptable food, which is produced and obtained in ways that do not compromise people's dignity, self-respect or human rights </a:t>
            </a:r>
          </a:p>
          <a:p>
            <a:pPr>
              <a:lnSpc>
                <a:spcPct val="100000"/>
              </a:lnSpc>
              <a:spcBef>
                <a:spcPts val="338"/>
              </a:spcBef>
              <a:spcAft>
                <a:spcPts val="600"/>
              </a:spcAft>
              <a:buClrTx/>
              <a:buSzTx/>
              <a:buFontTx/>
              <a:buNone/>
            </a:pPr>
            <a:endParaRPr lang="en-US" sz="22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r>
              <a:rPr lang="en-US" sz="2200" b="1">
                <a:solidFill>
                  <a:srgbClr val="FFFFFF"/>
                </a:solidFill>
                <a:latin typeface="Arial Narrow" charset="0"/>
                <a:cs typeface="ＭＳ Ｐゴシック" charset="0"/>
              </a:rPr>
              <a:t>5. Agency</a:t>
            </a:r>
          </a:p>
          <a:p>
            <a:pPr>
              <a:lnSpc>
                <a:spcPct val="100000"/>
              </a:lnSpc>
              <a:spcBef>
                <a:spcPts val="338"/>
              </a:spcBef>
              <a:spcAft>
                <a:spcPts val="600"/>
              </a:spcAft>
              <a:buClr>
                <a:srgbClr val="DC9E1F"/>
              </a:buClr>
              <a:buSzPct val="45000"/>
              <a:buFont typeface="Arial" charset="0"/>
              <a:buChar char="•"/>
            </a:pPr>
            <a:r>
              <a:rPr lang="en-US" sz="2200">
                <a:solidFill>
                  <a:srgbClr val="FFFFFF"/>
                </a:solidFill>
                <a:latin typeface="Arial Narrow" charset="0"/>
                <a:cs typeface="ＭＳ Ｐゴシック" charset="0"/>
              </a:rPr>
              <a:t> the policies and processes that enable the achievement of food security</a:t>
            </a:r>
          </a:p>
          <a:p>
            <a:pPr>
              <a:lnSpc>
                <a:spcPct val="100000"/>
              </a:lnSpc>
              <a:spcBef>
                <a:spcPts val="338"/>
              </a:spcBef>
              <a:spcAft>
                <a:spcPts val="600"/>
              </a:spcAft>
              <a:buClrTx/>
              <a:buSzTx/>
              <a:buFontTx/>
              <a:buNone/>
            </a:pPr>
            <a:endParaRPr lang="en-US" sz="20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endParaRPr lang="en-US" sz="20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433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433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14338">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14338">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14338">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fill="hold" nodeType="clickEffect">
                                  <p:stCondLst>
                                    <p:cond delay="0"/>
                                  </p:stCondLst>
                                  <p:childTnLst>
                                    <p:set>
                                      <p:cBhvr additive="repl">
                                        <p:cTn id="26" dur="1" fill="hold">
                                          <p:stCondLst>
                                            <p:cond delay="0"/>
                                          </p:stCondLst>
                                        </p:cTn>
                                        <p:tgtEl>
                                          <p:spTgt spid="1433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609600" y="274638"/>
            <a:ext cx="7924800" cy="1143000"/>
          </a:xfrm>
          <a:ln/>
        </p:spPr>
        <p:txBody>
          <a:bodyPr lIns="0" tIns="26460" rIns="0" bIns="0" anchor="ctr"/>
          <a:lstStyle/>
          <a:p>
            <a:pPr>
              <a:tabLst>
                <a:tab pos="723900" algn="l"/>
                <a:tab pos="1447800" algn="l"/>
                <a:tab pos="2171700" algn="l"/>
                <a:tab pos="2895600" algn="l"/>
                <a:tab pos="3619500" algn="l"/>
                <a:tab pos="4343400" algn="l"/>
                <a:tab pos="5067300" algn="l"/>
                <a:tab pos="5791200" algn="l"/>
                <a:tab pos="6515100" algn="l"/>
                <a:tab pos="7239000" algn="l"/>
              </a:tabLst>
            </a:pPr>
            <a:r>
              <a:rPr lang="en-US"/>
              <a:t>Consider...</a:t>
            </a:r>
          </a:p>
        </p:txBody>
      </p:sp>
      <p:sp>
        <p:nvSpPr>
          <p:cNvPr id="15362" name="Text Box 2"/>
          <p:cNvSpPr txBox="1">
            <a:spLocks noChangeArrowheads="1"/>
          </p:cNvSpPr>
          <p:nvPr/>
        </p:nvSpPr>
        <p:spPr bwMode="auto">
          <a:xfrm>
            <a:off x="792163" y="1511300"/>
            <a:ext cx="7415212" cy="419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0876" rIns="90000" bIns="45000"/>
          <a:lstStyle>
            <a:lvl1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r>
              <a:rPr lang="en-CA">
                <a:solidFill>
                  <a:srgbClr val="FFFFFF"/>
                </a:solidFill>
              </a:rPr>
              <a:t>Negative and Positive Rights: </a:t>
            </a:r>
          </a:p>
          <a:p>
            <a:endParaRPr lang="en-CA">
              <a:solidFill>
                <a:srgbClr val="FFFFFF"/>
              </a:solidFill>
            </a:endParaRPr>
          </a:p>
          <a:p>
            <a:r>
              <a:rPr lang="en-CA">
                <a:solidFill>
                  <a:srgbClr val="FFFFFF"/>
                </a:solidFill>
              </a:rPr>
              <a:t>a negative right is a right </a:t>
            </a:r>
            <a:r>
              <a:rPr lang="en-CA" i="1">
                <a:solidFill>
                  <a:srgbClr val="FFFFFF"/>
                </a:solidFill>
                <a:cs typeface="Arial" charset="0"/>
              </a:rPr>
              <a:t>not to be</a:t>
            </a:r>
            <a:r>
              <a:rPr lang="en-CA">
                <a:solidFill>
                  <a:srgbClr val="FFFFFF"/>
                </a:solidFill>
              </a:rPr>
              <a:t> subjected to an action of another person or group</a:t>
            </a:r>
          </a:p>
          <a:p>
            <a:endParaRPr lang="en-CA">
              <a:solidFill>
                <a:srgbClr val="FFFFFF"/>
              </a:solidFill>
            </a:endParaRPr>
          </a:p>
          <a:p>
            <a:r>
              <a:rPr lang="en-CA">
                <a:solidFill>
                  <a:srgbClr val="FFFFFF"/>
                </a:solidFill>
              </a:rPr>
              <a:t>(examples?)</a:t>
            </a:r>
          </a:p>
          <a:p>
            <a:endParaRPr lang="en-CA">
              <a:solidFill>
                <a:srgbClr val="FFFFFF"/>
              </a:solidFill>
            </a:endParaRPr>
          </a:p>
          <a:p>
            <a:r>
              <a:rPr lang="en-CA">
                <a:solidFill>
                  <a:srgbClr val="FFFFFF"/>
                </a:solidFill>
              </a:rPr>
              <a:t> A positive right is a right </a:t>
            </a:r>
            <a:r>
              <a:rPr lang="en-CA" i="1">
                <a:solidFill>
                  <a:srgbClr val="FFFFFF"/>
                </a:solidFill>
                <a:cs typeface="Arial" charset="0"/>
              </a:rPr>
              <a:t>to be</a:t>
            </a:r>
            <a:r>
              <a:rPr lang="en-CA">
                <a:solidFill>
                  <a:srgbClr val="FFFFFF"/>
                </a:solidFill>
                <a:cs typeface="Arial" charset="0"/>
              </a:rPr>
              <a:t> subjected to an action of another person or group</a:t>
            </a:r>
          </a:p>
          <a:p>
            <a:endParaRPr lang="en-CA">
              <a:solidFill>
                <a:srgbClr val="FFFFFF"/>
              </a:solidFill>
              <a:cs typeface="Arial" charset="0"/>
            </a:endParaRPr>
          </a:p>
          <a:p>
            <a:r>
              <a:rPr lang="en-CA">
                <a:solidFill>
                  <a:srgbClr val="FFFFFF"/>
                </a:solidFill>
                <a:cs typeface="Arial" charset="0"/>
              </a:rPr>
              <a:t>(examples?)</a:t>
            </a:r>
          </a:p>
          <a:p>
            <a:endParaRPr lang="en-CA">
              <a:solidFill>
                <a:srgbClr val="FFFFFF"/>
              </a:solidFill>
              <a:cs typeface="Arial" charset="0"/>
            </a:endParaRPr>
          </a:p>
          <a:p>
            <a:endParaRPr lang="en-CA">
              <a:solidFill>
                <a:srgbClr val="FFFFFF"/>
              </a:solidFill>
              <a:cs typeface="Arial" charset="0"/>
            </a:endParaRPr>
          </a:p>
          <a:p>
            <a:endParaRPr lang="en-CA">
              <a:solidFill>
                <a:srgbClr val="FFFFFF"/>
              </a:solidFill>
              <a:cs typeface="Arial" charset="0"/>
            </a:endParaRPr>
          </a:p>
          <a:p>
            <a:r>
              <a:rPr lang="en-CA">
                <a:solidFill>
                  <a:srgbClr val="FFFFFF"/>
                </a:solidFill>
                <a:cs typeface="Arial" charset="0"/>
              </a:rPr>
              <a:t>Do you think that it is the responsibility of the government and people as a whole to ensure the positive right of access to food for everyone?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09600" y="274638"/>
            <a:ext cx="7924800" cy="11430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The Poverty-hunger connection</a:t>
            </a:r>
          </a:p>
        </p:txBody>
      </p:sp>
      <p:sp>
        <p:nvSpPr>
          <p:cNvPr id="16386"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500" b="1">
                <a:solidFill>
                  <a:srgbClr val="FFFFFF"/>
                </a:solidFill>
                <a:latin typeface="Arial Narrow" charset="0"/>
                <a:cs typeface="ＭＳ Ｐゴシック" charset="0"/>
              </a:rPr>
              <a:t>Poverty: </a:t>
            </a:r>
            <a:r>
              <a:rPr lang="en-US" sz="2500">
                <a:solidFill>
                  <a:srgbClr val="FFFFFF"/>
                </a:solidFill>
                <a:latin typeface="Arial Narrow" charset="0"/>
                <a:cs typeface="ＭＳ Ｐゴシック" charset="0"/>
              </a:rPr>
              <a:t>lacking a certain amount of material possessions or money.</a:t>
            </a:r>
          </a:p>
          <a:p>
            <a:pPr>
              <a:lnSpc>
                <a:spcPct val="100000"/>
              </a:lnSpc>
              <a:spcBef>
                <a:spcPts val="338"/>
              </a:spcBef>
              <a:spcAft>
                <a:spcPts val="600"/>
              </a:spcAft>
              <a:buClrTx/>
              <a:buSzTx/>
              <a:buFontTx/>
              <a:buNone/>
            </a:pPr>
            <a:endParaRPr lang="en-US" sz="25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500">
                <a:solidFill>
                  <a:srgbClr val="FFFFFF"/>
                </a:solidFill>
                <a:latin typeface="Arial Narrow" charset="0"/>
                <a:cs typeface="ＭＳ Ｐゴシック" charset="0"/>
              </a:rPr>
              <a:t>There are a variety of factors that contribute to poverty. </a:t>
            </a:r>
          </a:p>
          <a:p>
            <a:pPr>
              <a:lnSpc>
                <a:spcPct val="100000"/>
              </a:lnSpc>
              <a:spcBef>
                <a:spcPts val="338"/>
              </a:spcBef>
              <a:spcAft>
                <a:spcPts val="600"/>
              </a:spcAft>
              <a:buClrTx/>
              <a:buSzTx/>
              <a:buFontTx/>
              <a:buNone/>
            </a:pPr>
            <a:endParaRPr lang="en-US" sz="25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r>
              <a:rPr lang="en-US" sz="2500">
                <a:solidFill>
                  <a:srgbClr val="FFFFFF"/>
                </a:solidFill>
                <a:latin typeface="Arial Narrow" charset="0"/>
                <a:cs typeface="ＭＳ Ｐゴシック" charset="0"/>
              </a:rPr>
              <a:t>Economic , Social, Environmental, Political Factors </a:t>
            </a:r>
            <a:r>
              <a:rPr lang="en-US" sz="2500">
                <a:solidFill>
                  <a:srgbClr val="FF0000"/>
                </a:solidFill>
                <a:latin typeface="Wingdings" charset="0"/>
                <a:cs typeface="ＭＳ Ｐゴシック" charset="0"/>
              </a:rPr>
              <a:t></a:t>
            </a:r>
            <a:r>
              <a:rPr lang="en-US" sz="2500">
                <a:solidFill>
                  <a:srgbClr val="FFFFFF"/>
                </a:solidFill>
                <a:latin typeface="Arial Narrow" charset="0"/>
                <a:cs typeface="ＭＳ Ｐゴシック" charset="0"/>
              </a:rPr>
              <a:t> Poverty </a:t>
            </a:r>
            <a:r>
              <a:rPr lang="en-US" sz="2500">
                <a:solidFill>
                  <a:srgbClr val="FF0000"/>
                </a:solidFill>
                <a:latin typeface="Wingdings" charset="0"/>
                <a:cs typeface="ＭＳ Ｐゴシック" charset="0"/>
              </a:rPr>
              <a:t></a:t>
            </a:r>
            <a:r>
              <a:rPr lang="en-US" sz="2500">
                <a:solidFill>
                  <a:srgbClr val="FFFFFF"/>
                </a:solidFill>
                <a:latin typeface="Arial Narrow" charset="0"/>
                <a:cs typeface="ＭＳ Ｐゴシック" charset="0"/>
              </a:rPr>
              <a:t> Hunger</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n-US"/>
          </a:p>
        </p:txBody>
      </p:sp>
      <p:sp>
        <p:nvSpPr>
          <p:cNvPr id="17410"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500" b="1">
                <a:solidFill>
                  <a:srgbClr val="FF0000"/>
                </a:solidFill>
                <a:latin typeface="Arial Narrow" charset="0"/>
                <a:cs typeface="ＭＳ Ｐゴシック" charset="0"/>
              </a:rPr>
              <a:t>Economic Factors </a:t>
            </a:r>
            <a:r>
              <a:rPr lang="en-US" sz="2500">
                <a:solidFill>
                  <a:srgbClr val="FFFFFF"/>
                </a:solidFill>
                <a:latin typeface="Arial Narrow" charset="0"/>
                <a:cs typeface="ＭＳ Ｐゴシック" charset="0"/>
              </a:rPr>
              <a:t>such as unemployment, low wages, landlessness, high food prices, and lack of access to credit.</a:t>
            </a:r>
          </a:p>
          <a:p>
            <a:pPr>
              <a:lnSpc>
                <a:spcPct val="100000"/>
              </a:lnSpc>
              <a:spcBef>
                <a:spcPts val="338"/>
              </a:spcBef>
              <a:spcAft>
                <a:spcPts val="600"/>
              </a:spcAft>
              <a:buClrTx/>
              <a:buSzTx/>
              <a:buFontTx/>
              <a:buNone/>
            </a:pPr>
            <a:endParaRPr lang="en-US" sz="25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500" b="1">
                <a:solidFill>
                  <a:srgbClr val="FF0000"/>
                </a:solidFill>
                <a:latin typeface="Arial Narrow" charset="0"/>
                <a:cs typeface="ＭＳ Ｐゴシック" charset="0"/>
              </a:rPr>
              <a:t>Social Factors </a:t>
            </a:r>
            <a:r>
              <a:rPr lang="en-US" sz="2500">
                <a:solidFill>
                  <a:srgbClr val="FFFFFF"/>
                </a:solidFill>
                <a:latin typeface="Arial Narrow" charset="0"/>
                <a:cs typeface="ＭＳ Ｐゴシック" charset="0"/>
              </a:rPr>
              <a:t>such as lack of adequate housing, safe water, health care, child care, and educational opportunities; discrimination, prejudice, and bullying; lack of access to information (i.e., cooking skills, nutrition knowledge)</a:t>
            </a:r>
          </a:p>
          <a:p>
            <a:pPr>
              <a:lnSpc>
                <a:spcPct val="100000"/>
              </a:lnSpc>
              <a:spcBef>
                <a:spcPts val="338"/>
              </a:spcBef>
              <a:spcAft>
                <a:spcPts val="600"/>
              </a:spcAft>
              <a:buClrTx/>
              <a:buSzTx/>
              <a:buFontTx/>
              <a:buNone/>
            </a:pPr>
            <a:endParaRPr lang="en-US" sz="17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n-US"/>
          </a:p>
        </p:txBody>
      </p:sp>
      <p:sp>
        <p:nvSpPr>
          <p:cNvPr id="18434" name="Text Box 2"/>
          <p:cNvSpPr txBox="1">
            <a:spLocks noChangeArrowheads="1"/>
          </p:cNvSpPr>
          <p:nvPr/>
        </p:nvSpPr>
        <p:spPr bwMode="auto">
          <a:xfrm>
            <a:off x="609600" y="1600200"/>
            <a:ext cx="8159750" cy="4979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400" b="1">
                <a:solidFill>
                  <a:srgbClr val="FF0000"/>
                </a:solidFill>
                <a:latin typeface="Arial Narrow" charset="0"/>
                <a:cs typeface="ＭＳ Ｐゴシック" charset="0"/>
              </a:rPr>
              <a:t>Environmental Factors </a:t>
            </a:r>
            <a:r>
              <a:rPr lang="en-US" sz="2400">
                <a:solidFill>
                  <a:srgbClr val="FFFFFF"/>
                </a:solidFill>
                <a:latin typeface="Arial Narrow" charset="0"/>
                <a:cs typeface="ＭＳ Ｐゴシック" charset="0"/>
              </a:rPr>
              <a:t>such as lack of access to food outlets, living in a polluted or unsafe environment, inefficient use of land available to produce food, and the effects of climate change and natural disasters such as floods or drought.</a:t>
            </a:r>
          </a:p>
          <a:p>
            <a:pPr>
              <a:lnSpc>
                <a:spcPct val="100000"/>
              </a:lnSpc>
              <a:spcBef>
                <a:spcPts val="338"/>
              </a:spcBef>
              <a:spcAft>
                <a:spcPts val="600"/>
              </a:spcAft>
              <a:buClrTx/>
              <a:buSzTx/>
              <a:buFontTx/>
              <a:buNone/>
            </a:pPr>
            <a:endParaRPr lang="en-US" sz="24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400" b="1">
                <a:solidFill>
                  <a:srgbClr val="FF0000"/>
                </a:solidFill>
                <a:latin typeface="Arial Narrow" charset="0"/>
                <a:cs typeface="ＭＳ Ｐゴシック" charset="0"/>
              </a:rPr>
              <a:t>Political Factors </a:t>
            </a:r>
            <a:r>
              <a:rPr lang="en-US" sz="2400">
                <a:solidFill>
                  <a:srgbClr val="FFFFFF"/>
                </a:solidFill>
                <a:latin typeface="Arial Narrow" charset="0"/>
                <a:cs typeface="ＭＳ Ｐゴシック" charset="0"/>
              </a:rPr>
              <a:t>such as wars, having no power to change circumstances, unequal distribution of food, whether the political leaders believe that food is a right, inadequate government social assistance programs, lack of transportation routes, and lack of health care.</a:t>
            </a:r>
          </a:p>
          <a:p>
            <a:pPr>
              <a:lnSpc>
                <a:spcPct val="100000"/>
              </a:lnSpc>
              <a:spcBef>
                <a:spcPts val="338"/>
              </a:spcBef>
              <a:spcAft>
                <a:spcPts val="600"/>
              </a:spcAft>
              <a:buClrTx/>
              <a:buSzTx/>
              <a:buFontTx/>
              <a:buNone/>
            </a:pPr>
            <a:endParaRPr lang="en-US" sz="24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endParaRPr lang="en-US"/>
          </a:p>
        </p:txBody>
      </p:sp>
      <p:sp>
        <p:nvSpPr>
          <p:cNvPr id="19458"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pPr>
            <a:endParaRPr lang="en-US" sz="30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3000">
                <a:solidFill>
                  <a:srgbClr val="FFFFFF"/>
                </a:solidFill>
                <a:latin typeface="Arial Narrow" charset="0"/>
                <a:cs typeface="ＭＳ Ｐゴシック" charset="0"/>
              </a:rPr>
              <a:t>What are some solutions to the problem of hunger and food insecurity?</a:t>
            </a:r>
          </a:p>
        </p:txBody>
      </p:sp>
      <p:sp>
        <p:nvSpPr>
          <p:cNvPr id="19459" name="Text Box 3"/>
          <p:cNvSpPr txBox="1">
            <a:spLocks noChangeArrowheads="1"/>
          </p:cNvSpPr>
          <p:nvPr/>
        </p:nvSpPr>
        <p:spPr bwMode="auto">
          <a:xfrm>
            <a:off x="609600" y="3240088"/>
            <a:ext cx="8031163" cy="2397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0876"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rgbClr val="000000"/>
                </a:solidFill>
                <a:latin typeface="Arial" charset="0"/>
                <a:ea typeface="ＭＳ Ｐゴシック" charset="0"/>
                <a:cs typeface="Microsoft YaHei" charset="0"/>
              </a:defRPr>
            </a:lvl9pPr>
          </a:lstStyle>
          <a:p>
            <a:r>
              <a:rPr lang="en-CA">
                <a:solidFill>
                  <a:srgbClr val="FFFFFF"/>
                </a:solidFill>
              </a:rPr>
              <a:t>Brainstorm solutions in your lab groups. Consider:</a:t>
            </a:r>
          </a:p>
          <a:p>
            <a:endParaRPr lang="en-CA">
              <a:solidFill>
                <a:srgbClr val="FFFFFF"/>
              </a:solidFill>
            </a:endParaRPr>
          </a:p>
          <a:p>
            <a:r>
              <a:rPr lang="en-CA">
                <a:solidFill>
                  <a:srgbClr val="FFFFFF"/>
                </a:solidFill>
              </a:rPr>
              <a:t>Short Term Relief Strategies (Meet immediate needs but are not long term solutions)</a:t>
            </a:r>
          </a:p>
          <a:p>
            <a:endParaRPr lang="en-CA">
              <a:solidFill>
                <a:srgbClr val="FFFFFF"/>
              </a:solidFill>
            </a:endParaRPr>
          </a:p>
          <a:p>
            <a:r>
              <a:rPr lang="en-CA">
                <a:solidFill>
                  <a:srgbClr val="FFFFFF"/>
                </a:solidFill>
              </a:rPr>
              <a:t>Capacity Building Strategies (Help provide nutritious food for a small community long term)</a:t>
            </a:r>
          </a:p>
          <a:p>
            <a:endParaRPr lang="en-CA">
              <a:solidFill>
                <a:srgbClr val="FFFFFF"/>
              </a:solidFill>
            </a:endParaRPr>
          </a:p>
          <a:p>
            <a:r>
              <a:rPr lang="en-CA">
                <a:solidFill>
                  <a:srgbClr val="FFFFFF"/>
                </a:solidFill>
              </a:rPr>
              <a:t>Systems Change Strategies (Long term policy solutions) </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781050" y="125413"/>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What is being done to help?</a:t>
            </a:r>
          </a:p>
        </p:txBody>
      </p:sp>
      <p:sp>
        <p:nvSpPr>
          <p:cNvPr id="20482" name="Text Box 2"/>
          <p:cNvSpPr txBox="1">
            <a:spLocks noChangeArrowheads="1"/>
          </p:cNvSpPr>
          <p:nvPr/>
        </p:nvSpPr>
        <p:spPr bwMode="auto">
          <a:xfrm>
            <a:off x="571500" y="792163"/>
            <a:ext cx="7924800"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indent="-28416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400">
                <a:solidFill>
                  <a:srgbClr val="FFFFFF"/>
                </a:solidFill>
                <a:latin typeface="Arial Narrow" charset="0"/>
                <a:cs typeface="ＭＳ Ｐゴシック" charset="0"/>
              </a:rPr>
              <a:t>In your food lab groups, you are to find one program that is working to promote food security. </a:t>
            </a:r>
            <a:r>
              <a:rPr lang="en-US" sz="2400" i="1">
                <a:solidFill>
                  <a:srgbClr val="FFFFFF"/>
                </a:solidFill>
                <a:latin typeface="Arial Narrow" charset="0"/>
                <a:cs typeface="ＭＳ Ｐゴシック" charset="0"/>
              </a:rPr>
              <a:t>Note: you MAY NOT use Food Banks as this was already used</a:t>
            </a:r>
            <a:r>
              <a:rPr lang="en-US" sz="2400">
                <a:solidFill>
                  <a:srgbClr val="FFFFFF"/>
                </a:solidFill>
                <a:latin typeface="Arial Narrow" charset="0"/>
                <a:cs typeface="ＭＳ Ｐゴシック" charset="0"/>
              </a:rPr>
              <a:t>.</a:t>
            </a:r>
          </a:p>
          <a:p>
            <a:pPr>
              <a:lnSpc>
                <a:spcPct val="100000"/>
              </a:lnSpc>
              <a:spcBef>
                <a:spcPts val="338"/>
              </a:spcBef>
              <a:spcAft>
                <a:spcPts val="600"/>
              </a:spcAft>
              <a:buClr>
                <a:srgbClr val="DC9E1F"/>
              </a:buClr>
              <a:buSzPct val="45000"/>
              <a:buFont typeface="Arial" charset="0"/>
              <a:buChar char="•"/>
            </a:pPr>
            <a:r>
              <a:rPr lang="en-US" sz="2400">
                <a:solidFill>
                  <a:srgbClr val="FFFFFF"/>
                </a:solidFill>
                <a:latin typeface="Arial Narrow" charset="0"/>
                <a:cs typeface="ＭＳ Ｐゴシック" charset="0"/>
              </a:rPr>
              <a:t>Once you have found it you must PRESENT your finding to the class including:</a:t>
            </a:r>
          </a:p>
          <a:p>
            <a:pPr lvl="1">
              <a:lnSpc>
                <a:spcPct val="100000"/>
              </a:lnSpc>
              <a:spcBef>
                <a:spcPts val="338"/>
              </a:spcBef>
              <a:spcAft>
                <a:spcPts val="600"/>
              </a:spcAft>
              <a:buClr>
                <a:srgbClr val="DC9E1F"/>
              </a:buClr>
              <a:buSzPct val="75000"/>
              <a:buFont typeface="Arial" charset="0"/>
              <a:buChar char="•"/>
            </a:pPr>
            <a:r>
              <a:rPr lang="en-US" sz="2400">
                <a:solidFill>
                  <a:srgbClr val="FFFFFF"/>
                </a:solidFill>
                <a:latin typeface="Arial Narrow" charset="0"/>
                <a:cs typeface="ＭＳ Ｐゴシック" charset="0"/>
              </a:rPr>
              <a:t>The Name</a:t>
            </a:r>
          </a:p>
          <a:p>
            <a:pPr lvl="1">
              <a:lnSpc>
                <a:spcPct val="100000"/>
              </a:lnSpc>
              <a:spcBef>
                <a:spcPts val="338"/>
              </a:spcBef>
              <a:spcAft>
                <a:spcPts val="600"/>
              </a:spcAft>
              <a:buClr>
                <a:srgbClr val="DC9E1F"/>
              </a:buClr>
              <a:buSzPct val="75000"/>
              <a:buFont typeface="Arial" charset="0"/>
              <a:buChar char="•"/>
            </a:pPr>
            <a:r>
              <a:rPr lang="en-US" sz="2400">
                <a:solidFill>
                  <a:srgbClr val="FFFFFF"/>
                </a:solidFill>
                <a:latin typeface="Arial Narrow" charset="0"/>
                <a:cs typeface="ＭＳ Ｐゴシック" charset="0"/>
              </a:rPr>
              <a:t>And a description of what your organization does to help feed those in need.</a:t>
            </a:r>
          </a:p>
          <a:p>
            <a:pPr lvl="1">
              <a:lnSpc>
                <a:spcPct val="100000"/>
              </a:lnSpc>
              <a:spcBef>
                <a:spcPts val="338"/>
              </a:spcBef>
              <a:spcAft>
                <a:spcPts val="600"/>
              </a:spcAft>
              <a:buClr>
                <a:srgbClr val="DC9E1F"/>
              </a:buClr>
              <a:buSzPct val="75000"/>
              <a:buFont typeface="Arial" charset="0"/>
              <a:buChar char="•"/>
            </a:pPr>
            <a:r>
              <a:rPr lang="en-US" sz="2400">
                <a:solidFill>
                  <a:srgbClr val="FFFFFF"/>
                </a:solidFill>
                <a:latin typeface="Arial Narrow" charset="0"/>
                <a:cs typeface="ＭＳ Ｐゴシック" charset="0"/>
              </a:rPr>
              <a:t>Which component of Food Security does it address?</a:t>
            </a:r>
          </a:p>
          <a:p>
            <a:pPr>
              <a:lnSpc>
                <a:spcPct val="100000"/>
              </a:lnSpc>
              <a:spcAft>
                <a:spcPts val="1425"/>
              </a:spcAft>
              <a:buClrTx/>
              <a:buSzTx/>
              <a:buFontTx/>
              <a:buNone/>
            </a:pPr>
            <a:endParaRPr lang="en-US" sz="2400">
              <a:solidFill>
                <a:srgbClr val="FFFFFF"/>
              </a:solidFill>
              <a:latin typeface="Arial Narrow" charset="0"/>
              <a:cs typeface="ＭＳ Ｐゴシック" charset="0"/>
            </a:endParaRPr>
          </a:p>
          <a:p>
            <a:pPr lvl="1">
              <a:lnSpc>
                <a:spcPct val="100000"/>
              </a:lnSpc>
              <a:spcBef>
                <a:spcPts val="338"/>
              </a:spcBef>
              <a:spcAft>
                <a:spcPts val="600"/>
              </a:spcAft>
              <a:buClr>
                <a:srgbClr val="DC9E1F"/>
              </a:buClr>
              <a:buSzPct val="75000"/>
              <a:buFont typeface="Arial" charset="0"/>
              <a:buChar char="•"/>
            </a:pPr>
            <a:r>
              <a:rPr lang="en-US" sz="2400">
                <a:solidFill>
                  <a:srgbClr val="FFFFFF"/>
                </a:solidFill>
                <a:latin typeface="Arial Narrow" charset="0"/>
                <a:cs typeface="ＭＳ Ｐゴシック" charset="0"/>
              </a:rPr>
              <a:t>YOU MAY USE YOUR SMART PHONES FOR THIS TASK OR THE TABLETS PROVIDED</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2048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2048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20482">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additive="repl">
                                        <p:cTn id="22" dur="1" fill="hold">
                                          <p:stCondLst>
                                            <p:cond delay="0"/>
                                          </p:stCondLst>
                                        </p:cTn>
                                        <p:tgtEl>
                                          <p:spTgt spid="204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RESOURCES</a:t>
            </a:r>
          </a:p>
        </p:txBody>
      </p:sp>
      <p:sp>
        <p:nvSpPr>
          <p:cNvPr id="21506"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rPr>
              <a:t>Food Banks Canada - </a:t>
            </a:r>
            <a:r>
              <a:rPr lang="en-US" sz="1700">
                <a:solidFill>
                  <a:srgbClr val="FFFFFF"/>
                </a:solidFill>
                <a:latin typeface="Arial Narrow" charset="0"/>
                <a:cs typeface="ＭＳ Ｐゴシック" charset="0"/>
                <a:hlinkClick r:id="rId3"/>
              </a:rPr>
              <a:t>http://www.foodbankscanada.ca/Learn-About-Hunger/About-Hunger-in-Canada.aspx</a:t>
            </a:r>
          </a:p>
          <a:p>
            <a:pPr>
              <a:lnSpc>
                <a:spcPct val="100000"/>
              </a:lnSpc>
              <a:spcBef>
                <a:spcPts val="338"/>
              </a:spcBef>
              <a:spcAft>
                <a:spcPts val="600"/>
              </a:spcAft>
              <a:buClrTx/>
              <a:buSzTx/>
              <a:buFontTx/>
              <a:buNone/>
            </a:pPr>
            <a:endParaRPr lang="en-US" sz="17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rPr>
              <a:t>Say No to Hunger</a:t>
            </a: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hlinkClick r:id="rId4"/>
              </a:rPr>
              <a:t>http://www.saynotohunger.ca/SayNoToHunger/Causes-of-Hunger.aspx</a:t>
            </a:r>
          </a:p>
          <a:p>
            <a:pPr>
              <a:lnSpc>
                <a:spcPct val="100000"/>
              </a:lnSpc>
              <a:spcBef>
                <a:spcPts val="338"/>
              </a:spcBef>
              <a:spcAft>
                <a:spcPts val="600"/>
              </a:spcAft>
              <a:buClrTx/>
              <a:buSzTx/>
              <a:buFontTx/>
              <a:buNone/>
            </a:pPr>
            <a:endParaRPr lang="en-US" sz="17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rPr>
              <a:t>Ryerson University – Centre for Studies in Food Security</a:t>
            </a: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hlinkClick r:id="rId5"/>
              </a:rPr>
              <a:t>http://www.ryerson.ca/foodsecurity/</a:t>
            </a:r>
          </a:p>
          <a:p>
            <a:pPr>
              <a:lnSpc>
                <a:spcPct val="100000"/>
              </a:lnSpc>
              <a:spcBef>
                <a:spcPts val="338"/>
              </a:spcBef>
              <a:spcAft>
                <a:spcPts val="600"/>
              </a:spcAft>
              <a:buClrTx/>
              <a:buSzTx/>
              <a:buFontTx/>
              <a:buNone/>
            </a:pPr>
            <a:endParaRPr lang="en-US" sz="17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rPr>
              <a:t>Daily Bread Food Bank</a:t>
            </a:r>
          </a:p>
          <a:p>
            <a:pPr>
              <a:lnSpc>
                <a:spcPct val="100000"/>
              </a:lnSpc>
              <a:spcBef>
                <a:spcPts val="338"/>
              </a:spcBef>
              <a:spcAft>
                <a:spcPts val="600"/>
              </a:spcAft>
              <a:buClr>
                <a:srgbClr val="DC9E1F"/>
              </a:buClr>
              <a:buSzPct val="45000"/>
              <a:buFont typeface="Arial" charset="0"/>
              <a:buChar char="•"/>
            </a:pPr>
            <a:r>
              <a:rPr lang="en-US" sz="1700">
                <a:solidFill>
                  <a:srgbClr val="FFFFFF"/>
                </a:solidFill>
                <a:latin typeface="Arial Narrow" charset="0"/>
                <a:cs typeface="ＭＳ Ｐゴシック" charset="0"/>
              </a:rPr>
              <a:t>http://www.dailybread.ca</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TRUE OR FALSE?</a:t>
            </a:r>
          </a:p>
        </p:txBody>
      </p:sp>
      <p:sp>
        <p:nvSpPr>
          <p:cNvPr id="5122"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800" i="1">
                <a:solidFill>
                  <a:srgbClr val="FFFFFF"/>
                </a:solidFill>
                <a:latin typeface="Arial Narrow" charset="0"/>
                <a:cs typeface="ＭＳ Ｐゴシック" charset="0"/>
              </a:rPr>
              <a:t>More than a third of individuals receiving assistance from food banks are children and teens.</a:t>
            </a: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TRUE</a:t>
            </a: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800" i="1">
                <a:solidFill>
                  <a:srgbClr val="FFFFFF"/>
                </a:solidFill>
                <a:latin typeface="Arial Narrow" charset="0"/>
                <a:cs typeface="ＭＳ Ｐゴシック" charset="0"/>
              </a:rPr>
              <a:t>1 million Canadians are living in poverty today.</a:t>
            </a: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FALSE - </a:t>
            </a:r>
            <a:r>
              <a:rPr lang="en-US" sz="2800" i="1">
                <a:solidFill>
                  <a:srgbClr val="FFFFFF"/>
                </a:solidFill>
                <a:latin typeface="Arial Narrow" charset="0"/>
                <a:cs typeface="ＭＳ Ｐゴシック" charset="0"/>
              </a:rPr>
              <a:t>3.2 million Canadians are living in poverty today.</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51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512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512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additive="repl">
                                        <p:cTn id="18" dur="1" fill="hold">
                                          <p:stCondLst>
                                            <p:cond delay="0"/>
                                          </p:stCondLst>
                                        </p:cTn>
                                        <p:tgtEl>
                                          <p:spTgt spid="512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TRUE OR FALSE?</a:t>
            </a:r>
          </a:p>
        </p:txBody>
      </p:sp>
      <p:sp>
        <p:nvSpPr>
          <p:cNvPr id="6146"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800" i="1">
                <a:solidFill>
                  <a:srgbClr val="FFFFFF"/>
                </a:solidFill>
                <a:latin typeface="Arial Narrow" charset="0"/>
                <a:cs typeface="ＭＳ Ｐゴシック" charset="0"/>
              </a:rPr>
              <a:t>Individuals who are employed still go hungry and use the food banks</a:t>
            </a:r>
          </a:p>
          <a:p>
            <a:pPr>
              <a:lnSpc>
                <a:spcPct val="100000"/>
              </a:lnSpc>
              <a:spcBef>
                <a:spcPts val="338"/>
              </a:spcBef>
              <a:spcAft>
                <a:spcPts val="600"/>
              </a:spcAft>
              <a:buClrTx/>
              <a:buSzTx/>
              <a:buFontTx/>
              <a:buNone/>
            </a:pPr>
            <a:endParaRPr lang="en-US" sz="2800" i="1">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TRUE</a:t>
            </a: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614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additive="repl">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09600" y="274638"/>
            <a:ext cx="7924800" cy="1143000"/>
          </a:xfrm>
          <a:ln/>
        </p:spPr>
        <p:txBody>
          <a:bodyPr/>
          <a:lstStyle/>
          <a:p>
            <a:pPr algn="ct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Myths about hunger</a:t>
            </a:r>
          </a:p>
        </p:txBody>
      </p:sp>
      <p:sp>
        <p:nvSpPr>
          <p:cNvPr id="7170" name="Text Box 2"/>
          <p:cNvSpPr txBox="1">
            <a:spLocks noChangeArrowheads="1"/>
          </p:cNvSpPr>
          <p:nvPr/>
        </p:nvSpPr>
        <p:spPr bwMode="auto">
          <a:xfrm>
            <a:off x="609600" y="1600200"/>
            <a:ext cx="7924800" cy="4578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indent="-28416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200" b="1">
                <a:solidFill>
                  <a:srgbClr val="FFFFFF"/>
                </a:solidFill>
                <a:latin typeface="Arial Narrow" charset="0"/>
                <a:cs typeface="ＭＳ Ｐゴシック" charset="0"/>
              </a:rPr>
              <a:t>MYTH 1: There is not enough food to feed the world.</a:t>
            </a:r>
          </a:p>
          <a:p>
            <a:pPr>
              <a:lnSpc>
                <a:spcPct val="100000"/>
              </a:lnSpc>
              <a:spcBef>
                <a:spcPts val="338"/>
              </a:spcBef>
              <a:spcAft>
                <a:spcPts val="600"/>
              </a:spcAft>
              <a:buClrTx/>
              <a:buSzTx/>
              <a:buFontTx/>
              <a:buNone/>
            </a:pPr>
            <a:endParaRPr lang="en-US" sz="22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200" b="1">
                <a:solidFill>
                  <a:srgbClr val="FFFFFF"/>
                </a:solidFill>
                <a:latin typeface="Arial Narrow" charset="0"/>
                <a:cs typeface="ＭＳ Ｐゴシック" charset="0"/>
              </a:rPr>
              <a:t>Reality:</a:t>
            </a:r>
            <a:r>
              <a:rPr lang="en-US" sz="2200">
                <a:solidFill>
                  <a:srgbClr val="FFFFFF"/>
                </a:solidFill>
                <a:latin typeface="Arial Narrow" charset="0"/>
                <a:cs typeface="ＭＳ Ｐゴシック" charset="0"/>
              </a:rPr>
              <a:t> There IS enough food.</a:t>
            </a:r>
          </a:p>
          <a:p>
            <a:pPr lvl="1">
              <a:lnSpc>
                <a:spcPct val="100000"/>
              </a:lnSpc>
              <a:spcBef>
                <a:spcPts val="338"/>
              </a:spcBef>
              <a:spcAft>
                <a:spcPts val="600"/>
              </a:spcAft>
              <a:buClr>
                <a:srgbClr val="DC9E1F"/>
              </a:buClr>
              <a:buSzPct val="75000"/>
              <a:buFont typeface="Arial" charset="0"/>
              <a:buNone/>
            </a:pPr>
            <a:endParaRPr lang="en-US" sz="2200">
              <a:solidFill>
                <a:srgbClr val="FFFFFF"/>
              </a:solidFill>
              <a:latin typeface="Arial Narrow" charset="0"/>
              <a:cs typeface="ＭＳ Ｐゴシック" charset="0"/>
            </a:endParaRPr>
          </a:p>
        </p:txBody>
      </p:sp>
      <p:sp>
        <p:nvSpPr>
          <p:cNvPr id="7171" name="Text Box 3"/>
          <p:cNvSpPr txBox="1">
            <a:spLocks noChangeArrowheads="1"/>
          </p:cNvSpPr>
          <p:nvPr/>
        </p:nvSpPr>
        <p:spPr bwMode="auto">
          <a:xfrm>
            <a:off x="936625" y="3671888"/>
            <a:ext cx="6191250" cy="34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60876" rIns="90000" bIns="45000"/>
          <a:lstStyle>
            <a:lvl1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Lst>
              <a:defRPr>
                <a:solidFill>
                  <a:srgbClr val="000000"/>
                </a:solidFill>
                <a:latin typeface="Arial" charset="0"/>
                <a:ea typeface="ＭＳ Ｐゴシック" charset="0"/>
                <a:cs typeface="Microsoft YaHei" charset="0"/>
              </a:defRPr>
            </a:lvl9pPr>
          </a:lstStyle>
          <a:p>
            <a:r>
              <a:rPr lang="en-CA">
                <a:solidFill>
                  <a:srgbClr val="FFFFFF"/>
                </a:solidFill>
              </a:rPr>
              <a:t>So why do we have so many people that still go hungry?</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p:cNvSpPr>
            <a:spLocks noGrp="1"/>
          </p:cNvSpPr>
          <p:nvPr>
            <p:ph type="dt" idx="10"/>
          </p:nvPr>
        </p:nvSpPr>
        <p:spPr/>
        <p:txBody>
          <a:bodyPr/>
          <a:lstStyle/>
          <a:p>
            <a:r>
              <a:rPr lang="en-CA"/>
              <a:t>14-12-9</a:t>
            </a:r>
          </a:p>
        </p:txBody>
      </p:sp>
    </p:spTree>
    <p:extLst>
      <p:ext uri="{BB962C8B-B14F-4D97-AF65-F5344CB8AC3E}">
        <p14:creationId xmlns:p14="http://schemas.microsoft.com/office/powerpoint/2010/main" val="31330878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DID YOU KNOW…</a:t>
            </a:r>
          </a:p>
        </p:txBody>
      </p:sp>
      <p:sp>
        <p:nvSpPr>
          <p:cNvPr id="9218"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indent="-28416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Over 900,000 of your fellow Canadians use food banks each month.</a:t>
            </a:r>
          </a:p>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Some of the reasons for this include:</a:t>
            </a:r>
          </a:p>
          <a:p>
            <a:pPr lvl="1">
              <a:lnSpc>
                <a:spcPct val="100000"/>
              </a:lnSpc>
              <a:spcBef>
                <a:spcPts val="338"/>
              </a:spcBef>
              <a:spcAft>
                <a:spcPts val="600"/>
              </a:spcAft>
              <a:buClr>
                <a:srgbClr val="DC9E1F"/>
              </a:buClr>
              <a:buSzPct val="75000"/>
              <a:buFont typeface="Arial" charset="0"/>
              <a:buChar char="•"/>
            </a:pPr>
            <a:r>
              <a:rPr lang="en-US" sz="2800">
                <a:solidFill>
                  <a:srgbClr val="FFFFFF"/>
                </a:solidFill>
                <a:latin typeface="Arial Narrow" charset="0"/>
                <a:cs typeface="ＭＳ Ｐゴシック" charset="0"/>
              </a:rPr>
              <a:t>Unemployment</a:t>
            </a:r>
          </a:p>
          <a:p>
            <a:pPr lvl="1">
              <a:lnSpc>
                <a:spcPct val="100000"/>
              </a:lnSpc>
              <a:spcBef>
                <a:spcPts val="338"/>
              </a:spcBef>
              <a:spcAft>
                <a:spcPts val="600"/>
              </a:spcAft>
              <a:buClr>
                <a:srgbClr val="DC9E1F"/>
              </a:buClr>
              <a:buSzPct val="75000"/>
              <a:buFont typeface="Arial" charset="0"/>
              <a:buChar char="•"/>
            </a:pPr>
            <a:r>
              <a:rPr lang="en-US" sz="2800">
                <a:solidFill>
                  <a:srgbClr val="FFFFFF"/>
                </a:solidFill>
                <a:latin typeface="Arial Narrow" charset="0"/>
                <a:cs typeface="ＭＳ Ｐゴシック" charset="0"/>
              </a:rPr>
              <a:t>Sudden Illness</a:t>
            </a:r>
          </a:p>
          <a:p>
            <a:pPr lvl="1">
              <a:lnSpc>
                <a:spcPct val="100000"/>
              </a:lnSpc>
              <a:spcBef>
                <a:spcPts val="338"/>
              </a:spcBef>
              <a:spcAft>
                <a:spcPts val="600"/>
              </a:spcAft>
              <a:buClr>
                <a:srgbClr val="DC9E1F"/>
              </a:buClr>
              <a:buSzPct val="75000"/>
              <a:buFont typeface="Arial" charset="0"/>
              <a:buChar char="•"/>
            </a:pPr>
            <a:r>
              <a:rPr lang="en-US" sz="2800">
                <a:solidFill>
                  <a:srgbClr val="FFFFFF"/>
                </a:solidFill>
                <a:latin typeface="Arial Narrow" charset="0"/>
                <a:cs typeface="ＭＳ Ｐゴシック" charset="0"/>
              </a:rPr>
              <a:t>Child poverty/Low income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More hunger facts</a:t>
            </a: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l="-10237" r="-10237"/>
          <a:stretch>
            <a:fillRect/>
          </a:stretch>
        </p:blipFill>
        <p:spPr bwMode="auto">
          <a:xfrm>
            <a:off x="-234950" y="1600200"/>
            <a:ext cx="9555163" cy="4768850"/>
          </a:xfrm>
          <a:prstGeom prst="rect">
            <a:avLst/>
          </a:prstGeom>
          <a:noFill/>
          <a:ln>
            <a:noFill/>
          </a:ln>
          <a:effectLst/>
          <a:extLst>
            <a:ext uri="{909E8E84-426E-40dd-AFC4-6F175D3DCCD1}">
              <a14:hiddenFill xmlns:a14="http://schemas.microsoft.com/office/drawing/2010/main">
                <a:blipFill dpi="0" rotWithShape="0">
                  <a:blip/>
                  <a:srcRect l="-10237" r="-10237"/>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What is food security?</a:t>
            </a:r>
          </a:p>
        </p:txBody>
      </p:sp>
      <p:sp>
        <p:nvSpPr>
          <p:cNvPr id="11266"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2800">
                <a:solidFill>
                  <a:srgbClr val="FFFFFF"/>
                </a:solidFill>
                <a:latin typeface="Arial Narrow" charset="0"/>
                <a:cs typeface="ＭＳ Ｐゴシック" charset="0"/>
              </a:rPr>
              <a:t>The Food and Agriculture Organization of the United Nations defines </a:t>
            </a:r>
            <a:r>
              <a:rPr lang="en-US" sz="2800" b="1" u="sng">
                <a:solidFill>
                  <a:srgbClr val="0070C0"/>
                </a:solidFill>
                <a:latin typeface="Arial Narrow" charset="0"/>
                <a:cs typeface="ＭＳ Ｐゴシック" charset="0"/>
              </a:rPr>
              <a:t>food security</a:t>
            </a:r>
            <a:r>
              <a:rPr lang="en-US" sz="2800" b="1">
                <a:solidFill>
                  <a:srgbClr val="0070C0"/>
                </a:solidFill>
                <a:latin typeface="Arial Narrow" charset="0"/>
                <a:cs typeface="ＭＳ Ｐゴシック" charset="0"/>
              </a:rPr>
              <a:t> </a:t>
            </a:r>
            <a:r>
              <a:rPr lang="en-US" sz="2800">
                <a:solidFill>
                  <a:srgbClr val="FFFFFF"/>
                </a:solidFill>
                <a:latin typeface="Arial Narrow" charset="0"/>
                <a:cs typeface="ＭＳ Ｐゴシック" charset="0"/>
              </a:rPr>
              <a:t>as:</a:t>
            </a:r>
          </a:p>
          <a:p>
            <a:pPr>
              <a:lnSpc>
                <a:spcPct val="100000"/>
              </a:lnSpc>
              <a:spcBef>
                <a:spcPts val="338"/>
              </a:spcBef>
              <a:spcAft>
                <a:spcPts val="600"/>
              </a:spcAft>
              <a:buClrTx/>
              <a:buSzTx/>
              <a:buFontTx/>
              <a:buNone/>
            </a:pPr>
            <a:endParaRPr lang="en-US" sz="28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2800" i="1">
                <a:solidFill>
                  <a:srgbClr val="FFFFFF"/>
                </a:solidFill>
                <a:latin typeface="Arial Narrow" charset="0"/>
                <a:cs typeface="ＭＳ Ｐゴシック" charset="0"/>
              </a:rPr>
              <a:t>“A condition in which all people, at all times, have physical and economic access to sufficient, safe and nutritious food to meet their dietary needs and food preferences for an active and healthy life".</a:t>
            </a:r>
          </a:p>
          <a:p>
            <a:pPr>
              <a:lnSpc>
                <a:spcPct val="100000"/>
              </a:lnSpc>
              <a:spcBef>
                <a:spcPts val="338"/>
              </a:spcBef>
              <a:spcAft>
                <a:spcPts val="600"/>
              </a:spcAft>
              <a:buClrTx/>
              <a:buSzTx/>
              <a:buFontTx/>
              <a:buNone/>
            </a:pPr>
            <a:endParaRPr lang="en-US" sz="1700">
              <a:solidFill>
                <a:srgbClr val="FFFFFF"/>
              </a:solidFill>
              <a:latin typeface="Arial Narrow" charset="0"/>
              <a:cs typeface="ＭＳ Ｐゴシック"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1126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1126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09600" y="274638"/>
            <a:ext cx="7924800" cy="1143000"/>
          </a:xfrm>
          <a:ln/>
        </p:spPr>
        <p:txBody>
          <a:body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en-US">
                <a:latin typeface="Arial Narrow" charset="0"/>
              </a:rPr>
              <a:t>Food Insecurity</a:t>
            </a:r>
          </a:p>
        </p:txBody>
      </p:sp>
      <p:sp>
        <p:nvSpPr>
          <p:cNvPr id="12290" name="Text Box 2"/>
          <p:cNvSpPr txBox="1">
            <a:spLocks noChangeArrowheads="1"/>
          </p:cNvSpPr>
          <p:nvPr/>
        </p:nvSpPr>
        <p:spPr bwMode="auto">
          <a:xfrm>
            <a:off x="609600" y="1600200"/>
            <a:ext cx="79248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marL="342900" indent="-341313">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1pPr>
            <a:lvl2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2pPr>
            <a:lvl3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3pPr>
            <a:lvl4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4pPr>
            <a:lvl5pPr>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5pPr>
            <a:lvl6pPr marL="25146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6pPr>
            <a:lvl7pPr marL="29718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7pPr>
            <a:lvl8pPr marL="34290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8pPr>
            <a:lvl9pPr marL="3886200" indent="-228600" defTabSz="449263" fontAlgn="base" hangingPunct="0">
              <a:lnSpc>
                <a:spcPct val="93000"/>
              </a:lnSpc>
              <a:spcBef>
                <a:spcPct val="0"/>
              </a:spcBef>
              <a:spcAft>
                <a:spcPct val="0"/>
              </a:spcAft>
              <a:buClr>
                <a:srgbClr val="000000"/>
              </a:buClr>
              <a:buSzPct val="100000"/>
              <a:buFont typeface="Times New Roman"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ea typeface="ＭＳ Ｐゴシック" charset="0"/>
                <a:cs typeface="Microsoft YaHei" charset="0"/>
              </a:defRPr>
            </a:lvl9pPr>
          </a:lstStyle>
          <a:p>
            <a:pPr>
              <a:lnSpc>
                <a:spcPct val="100000"/>
              </a:lnSpc>
              <a:spcBef>
                <a:spcPts val="338"/>
              </a:spcBef>
              <a:spcAft>
                <a:spcPts val="600"/>
              </a:spcAft>
              <a:buClr>
                <a:srgbClr val="DC9E1F"/>
              </a:buClr>
              <a:buSzPct val="45000"/>
              <a:buFont typeface="Arial" charset="0"/>
              <a:buChar char="•"/>
            </a:pPr>
            <a:r>
              <a:rPr lang="en-US" sz="3000" b="1" u="sng">
                <a:solidFill>
                  <a:srgbClr val="00B050"/>
                </a:solidFill>
                <a:latin typeface="Arial Narrow" charset="0"/>
                <a:cs typeface="ＭＳ Ｐゴシック" charset="0"/>
              </a:rPr>
              <a:t>Food Insecurity</a:t>
            </a:r>
            <a:r>
              <a:rPr lang="en-US" sz="3000" b="1">
                <a:solidFill>
                  <a:srgbClr val="00B050"/>
                </a:solidFill>
                <a:latin typeface="Arial Narrow" charset="0"/>
                <a:cs typeface="ＭＳ Ｐゴシック" charset="0"/>
              </a:rPr>
              <a:t> </a:t>
            </a:r>
            <a:r>
              <a:rPr lang="en-US" sz="3000">
                <a:solidFill>
                  <a:srgbClr val="FFFFFF"/>
                </a:solidFill>
                <a:latin typeface="Arial Narrow" charset="0"/>
                <a:cs typeface="ＭＳ Ｐゴシック" charset="0"/>
              </a:rPr>
              <a:t>can occur because food is not available, or because people do not have money to buy it.</a:t>
            </a:r>
          </a:p>
          <a:p>
            <a:pPr>
              <a:lnSpc>
                <a:spcPct val="100000"/>
              </a:lnSpc>
              <a:spcBef>
                <a:spcPts val="338"/>
              </a:spcBef>
              <a:spcAft>
                <a:spcPts val="600"/>
              </a:spcAft>
              <a:buClrTx/>
              <a:buSzTx/>
              <a:buFontTx/>
              <a:buNone/>
            </a:pPr>
            <a:endParaRPr lang="en-US" sz="3000">
              <a:solidFill>
                <a:srgbClr val="FFFFFF"/>
              </a:solidFill>
              <a:latin typeface="Arial Narrow" charset="0"/>
              <a:cs typeface="ＭＳ Ｐゴシック" charset="0"/>
            </a:endParaRPr>
          </a:p>
          <a:p>
            <a:pPr>
              <a:lnSpc>
                <a:spcPct val="100000"/>
              </a:lnSpc>
              <a:spcBef>
                <a:spcPts val="338"/>
              </a:spcBef>
              <a:spcAft>
                <a:spcPts val="600"/>
              </a:spcAft>
              <a:buClr>
                <a:srgbClr val="DC9E1F"/>
              </a:buClr>
              <a:buSzPct val="45000"/>
              <a:buFont typeface="Arial" charset="0"/>
              <a:buChar char="•"/>
            </a:pPr>
            <a:r>
              <a:rPr lang="en-US" sz="3000">
                <a:solidFill>
                  <a:srgbClr val="FFFFFF"/>
                </a:solidFill>
                <a:latin typeface="Arial Narrow" charset="0"/>
                <a:cs typeface="ＭＳ Ｐゴシック" charset="0"/>
              </a:rPr>
              <a:t>Food insecurity can be chronic (ongoing), or it can be transitory (occasional) due to money running out at the end of the month, or temporary unemployment, illness , or crop failure.</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Narrow"/>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Narrow"/>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Microsoft YaHei"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203</TotalTime>
  <Words>820</Words>
  <Application>Microsoft Macintosh PowerPoint</Application>
  <PresentationFormat>On-screen Show (4:3)</PresentationFormat>
  <Paragraphs>122</Paragraphs>
  <Slides>18</Slides>
  <Notes>17</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Office Theme</vt:lpstr>
      <vt:lpstr>Food Security</vt:lpstr>
      <vt:lpstr>TRUE OR FALSE?</vt:lpstr>
      <vt:lpstr>TRUE OR FALSE?</vt:lpstr>
      <vt:lpstr>Myths about hunger</vt:lpstr>
      <vt:lpstr>PowerPoint Presentation</vt:lpstr>
      <vt:lpstr>DID YOU KNOW…</vt:lpstr>
      <vt:lpstr>More hunger facts</vt:lpstr>
      <vt:lpstr>What is food security?</vt:lpstr>
      <vt:lpstr>Food Insecurity</vt:lpstr>
      <vt:lpstr>The 5 components of food security</vt:lpstr>
      <vt:lpstr>PowerPoint Presentation</vt:lpstr>
      <vt:lpstr>Consider...</vt:lpstr>
      <vt:lpstr>The Poverty-hunger connection</vt:lpstr>
      <vt:lpstr>PowerPoint Presentation</vt:lpstr>
      <vt:lpstr>PowerPoint Presentation</vt:lpstr>
      <vt:lpstr>PowerPoint Presentation</vt:lpstr>
      <vt:lpstr>What is being done to help?</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dc:title>
  <cp:lastModifiedBy>Mike Rotsma</cp:lastModifiedBy>
  <cp:revision>1</cp:revision>
  <cp:lastPrinted>1601-01-01T00:00:00Z</cp:lastPrinted>
  <dcterms:created xsi:type="dcterms:W3CDTF">1601-01-01T00:00:00Z</dcterms:created>
  <dcterms:modified xsi:type="dcterms:W3CDTF">2016-05-27T14:00:06Z</dcterms:modified>
</cp:coreProperties>
</file>