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2" r:id="rId6"/>
    <p:sldId id="273" r:id="rId7"/>
    <p:sldId id="274" r:id="rId8"/>
    <p:sldId id="275" r:id="rId9"/>
    <p:sldId id="278" r:id="rId10"/>
    <p:sldId id="276" r:id="rId11"/>
    <p:sldId id="277" r:id="rId12"/>
    <p:sldId id="270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F7A91A-8C6F-48C3-9BEF-851B1C0262B0}" type="datetimeFigureOut">
              <a:rPr lang="en-CA" smtClean="0"/>
              <a:t>2016-02-17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C25C32-7473-4B5C-898E-F807BC63A12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/>
              <a:t>INFLUENCES ON FOOD CHOICES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875906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9478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COMFORT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786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Personal food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look at patterns and trends, it is good to know your preferences.</a:t>
            </a:r>
          </a:p>
          <a:p>
            <a:endParaRPr lang="en-US" dirty="0" smtClean="0"/>
          </a:p>
          <a:p>
            <a:r>
              <a:rPr lang="en-US" dirty="0" smtClean="0"/>
              <a:t>Fill in on your own.</a:t>
            </a:r>
          </a:p>
          <a:p>
            <a:r>
              <a:rPr lang="en-US" dirty="0" smtClean="0"/>
              <a:t>What other questions/topics could you add to your food shield?</a:t>
            </a:r>
          </a:p>
          <a:p>
            <a:endParaRPr lang="en-US" dirty="0"/>
          </a:p>
          <a:p>
            <a:r>
              <a:rPr lang="en-US" dirty="0" smtClean="0"/>
              <a:t>Share your shield with an elbow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364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What Influences your food choices?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michiganhealthcoach.com/wp-content/uploads/2011/02/grocery-c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3312368" cy="25787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PHYSICAL/nutritional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563072" cy="4771912"/>
          </a:xfrm>
        </p:spPr>
        <p:txBody>
          <a:bodyPr/>
          <a:lstStyle/>
          <a:p>
            <a:r>
              <a:rPr lang="en-CA" dirty="0" smtClean="0"/>
              <a:t>HUNGER</a:t>
            </a:r>
          </a:p>
          <a:p>
            <a:r>
              <a:rPr lang="en-CA" dirty="0" smtClean="0"/>
              <a:t>Nutrients – chemicals from food that the body needs to function</a:t>
            </a:r>
          </a:p>
          <a:p>
            <a:r>
              <a:rPr lang="en-CA" dirty="0" smtClean="0"/>
              <a:t>Growth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smtClean="0"/>
              <a:t>Health influences (i.e., allergies, diabetes)</a:t>
            </a:r>
            <a:endParaRPr lang="en-CA" dirty="0"/>
          </a:p>
        </p:txBody>
      </p:sp>
      <p:pic>
        <p:nvPicPr>
          <p:cNvPr id="1026" name="Picture 2" descr="http://www.techflo.com/Images/FRUI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2492276" cy="1954820"/>
          </a:xfrm>
          <a:prstGeom prst="rect">
            <a:avLst/>
          </a:prstGeom>
          <a:noFill/>
        </p:spPr>
      </p:pic>
      <p:pic>
        <p:nvPicPr>
          <p:cNvPr id="1028" name="Picture 4" descr="http://insideweightloss.info/blog/wp-content/uploads/2008/02/joggin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838450" cy="3333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Emotional/psychological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353300" cy="280831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Comfort </a:t>
            </a:r>
            <a:r>
              <a:rPr lang="en-CA" dirty="0"/>
              <a:t>foods - Happy/sad emotions that impact </a:t>
            </a:r>
            <a:r>
              <a:rPr lang="en-CA" dirty="0" smtClean="0"/>
              <a:t>choices</a:t>
            </a:r>
          </a:p>
          <a:p>
            <a:r>
              <a:rPr lang="en-CA" dirty="0" smtClean="0"/>
              <a:t>Stress</a:t>
            </a:r>
          </a:p>
          <a:p>
            <a:r>
              <a:rPr lang="en-CA" dirty="0" smtClean="0"/>
              <a:t>Food used as reward or punishment</a:t>
            </a:r>
          </a:p>
          <a:p>
            <a:r>
              <a:rPr lang="en-CA" dirty="0" smtClean="0"/>
              <a:t>Enjoyment (situations: i.e., wonderland, the mall, etc.</a:t>
            </a:r>
          </a:p>
          <a:p>
            <a:r>
              <a:rPr lang="en-CA" i="1" dirty="0" smtClean="0"/>
              <a:t>What are some of your comfort foods?</a:t>
            </a:r>
            <a:endParaRPr lang="en-CA" i="1" dirty="0"/>
          </a:p>
        </p:txBody>
      </p:sp>
      <p:pic>
        <p:nvPicPr>
          <p:cNvPr id="15362" name="Picture 2" descr="http://www.o-delices.com/wp-content/uploads/2011/08/cook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247545" cy="2514645"/>
          </a:xfrm>
          <a:prstGeom prst="rect">
            <a:avLst/>
          </a:prstGeom>
          <a:noFill/>
        </p:spPr>
      </p:pic>
      <p:pic>
        <p:nvPicPr>
          <p:cNvPr id="15364" name="Picture 4" descr="http://library.creativecow.net/articles/wilson_tim/win-mac2/macaroniand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05064"/>
            <a:ext cx="2667000" cy="2667000"/>
          </a:xfrm>
          <a:prstGeom prst="rect">
            <a:avLst/>
          </a:prstGeom>
          <a:noFill/>
        </p:spPr>
      </p:pic>
      <p:pic>
        <p:nvPicPr>
          <p:cNvPr id="15366" name="Picture 6" descr="http://www.methodsofhealing.com/files/2009/07/stress-e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333750" cy="22193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Cultural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Customs</a:t>
            </a:r>
          </a:p>
          <a:p>
            <a:r>
              <a:rPr lang="en-CA" dirty="0" smtClean="0"/>
              <a:t>Religions (food restrictions, etc.)</a:t>
            </a:r>
          </a:p>
          <a:p>
            <a:r>
              <a:rPr lang="en-CA" dirty="0" smtClean="0"/>
              <a:t>Celebrations</a:t>
            </a:r>
          </a:p>
          <a:p>
            <a:r>
              <a:rPr lang="en-CA" dirty="0" smtClean="0"/>
              <a:t>Traditions (i.e., birthdays, holidays)</a:t>
            </a:r>
          </a:p>
        </p:txBody>
      </p:sp>
      <p:pic>
        <p:nvPicPr>
          <p:cNvPr id="16386" name="Picture 2" descr="http://www.arcadepartiesfuntikitx.com/wp-content/purestock_1574r-03867medi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730014" cy="2520280"/>
          </a:xfrm>
          <a:prstGeom prst="rect">
            <a:avLst/>
          </a:prstGeom>
          <a:noFill/>
        </p:spPr>
      </p:pic>
      <p:pic>
        <p:nvPicPr>
          <p:cNvPr id="16388" name="Picture 4" descr="http://blogs.wyomingnews.com/blogs/everyonegives/files/2008/11/turkey_di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933825" cy="29527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education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Knowledge of healthy food choices and nutritional needs</a:t>
            </a:r>
          </a:p>
          <a:p>
            <a:r>
              <a:rPr lang="en-CA" dirty="0" smtClean="0"/>
              <a:t>Knowledge and skills to cook</a:t>
            </a:r>
          </a:p>
          <a:p>
            <a:r>
              <a:rPr lang="en-CA" dirty="0"/>
              <a:t>http://www.jamieoliver.com/us/foundation/jamies-food-revolution/home</a:t>
            </a:r>
          </a:p>
        </p:txBody>
      </p:sp>
      <p:pic>
        <p:nvPicPr>
          <p:cNvPr id="17410" name="Picture 2" descr="http://media.thestar.topscms.com/images/9d/bc/c0b166ea470c805dfba8748624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416052" cy="2536672"/>
          </a:xfrm>
          <a:prstGeom prst="rect">
            <a:avLst/>
          </a:prstGeom>
          <a:noFill/>
        </p:spPr>
      </p:pic>
      <p:pic>
        <p:nvPicPr>
          <p:cNvPr id="17412" name="Picture 4" descr="http://www.gillianb.com/wp-content/uploads/2010/02/canada_food_guid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264" y="3501008"/>
            <a:ext cx="2629380" cy="312896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Family/social influences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Sense of belonging with friends</a:t>
            </a:r>
          </a:p>
          <a:p>
            <a:r>
              <a:rPr lang="en-CA" dirty="0" smtClean="0"/>
              <a:t>Buying/skipping lunch depending on friends</a:t>
            </a:r>
          </a:p>
          <a:p>
            <a:r>
              <a:rPr lang="en-CA" dirty="0" smtClean="0"/>
              <a:t>Family meals/parents making meals</a:t>
            </a:r>
          </a:p>
          <a:p>
            <a:r>
              <a:rPr lang="en-CA" dirty="0" smtClean="0"/>
              <a:t>Lifestyle (i.e., co-</a:t>
            </a:r>
            <a:r>
              <a:rPr lang="en-CA" dirty="0" err="1" smtClean="0"/>
              <a:t>curriculars</a:t>
            </a:r>
            <a:r>
              <a:rPr lang="en-CA" dirty="0" smtClean="0"/>
              <a:t>, eating out, etc.)</a:t>
            </a:r>
          </a:p>
          <a:p>
            <a:r>
              <a:rPr lang="en-CA" dirty="0" smtClean="0"/>
              <a:t>Family rituals</a:t>
            </a:r>
            <a:endParaRPr lang="en-CA" dirty="0"/>
          </a:p>
        </p:txBody>
      </p:sp>
      <p:pic>
        <p:nvPicPr>
          <p:cNvPr id="18434" name="Picture 2" descr="http://www.letsgodine.com/Files/Upload/Sept%20Articles/Family%20Meals/family-meal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528834" cy="2348880"/>
          </a:xfrm>
          <a:prstGeom prst="rect">
            <a:avLst/>
          </a:prstGeom>
          <a:noFill/>
        </p:spPr>
      </p:pic>
      <p:pic>
        <p:nvPicPr>
          <p:cNvPr id="18436" name="Picture 4" descr="Teenagers at Mall    Stock Photo - Royalty-Free, Artist: Masterfile, Code: 600-01275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5104"/>
            <a:ext cx="3408313" cy="227427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sthilda.ca/images/Food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23366"/>
            <a:ext cx="2088232" cy="2398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economical &amp; 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46848" cy="333175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Food security/poverty - $ to buy food</a:t>
            </a:r>
          </a:p>
          <a:p>
            <a:pPr lvl="0"/>
            <a:r>
              <a:rPr lang="en-US" dirty="0" smtClean="0"/>
              <a:t>State </a:t>
            </a:r>
            <a:r>
              <a:rPr lang="en-US" dirty="0"/>
              <a:t>of country – may not be able to afford to grow, process or store </a:t>
            </a:r>
            <a:r>
              <a:rPr lang="en-US" dirty="0" smtClean="0"/>
              <a:t>food</a:t>
            </a:r>
            <a:endParaRPr lang="en-CA" dirty="0" smtClean="0"/>
          </a:p>
          <a:p>
            <a:r>
              <a:rPr lang="en-CA" dirty="0" smtClean="0"/>
              <a:t>Time of year (i.e., peaches in the summer)</a:t>
            </a:r>
          </a:p>
          <a:p>
            <a:r>
              <a:rPr lang="en-CA" dirty="0" smtClean="0"/>
              <a:t>Geography – what’s available where</a:t>
            </a:r>
            <a:endParaRPr lang="en-CA" dirty="0"/>
          </a:p>
        </p:txBody>
      </p:sp>
      <p:pic>
        <p:nvPicPr>
          <p:cNvPr id="19458" name="Picture 2" descr="http://www.porterfarmsandnursery.com/images/ImgCropCalend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793247" cy="38164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have you eaten today?</a:t>
            </a:r>
          </a:p>
          <a:p>
            <a:endParaRPr lang="en-US" dirty="0"/>
          </a:p>
          <a:p>
            <a:r>
              <a:rPr lang="en-US" dirty="0" smtClean="0"/>
              <a:t>What do you order when you go out to eat?</a:t>
            </a:r>
          </a:p>
          <a:p>
            <a:endParaRPr lang="en-US" dirty="0"/>
          </a:p>
          <a:p>
            <a:r>
              <a:rPr lang="en-US" dirty="0" smtClean="0"/>
              <a:t>Do your friends influence what you eat?</a:t>
            </a:r>
          </a:p>
          <a:p>
            <a:endParaRPr lang="en-US" dirty="0"/>
          </a:p>
          <a:p>
            <a:r>
              <a:rPr lang="en-US" dirty="0" smtClean="0"/>
              <a:t>Can you think of any foods you used to eat as a kid, that you still love?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100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media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Food advertisements</a:t>
            </a:r>
          </a:p>
          <a:p>
            <a:r>
              <a:rPr lang="en-CA" dirty="0" smtClean="0"/>
              <a:t>TV, billboards, magazines, internet</a:t>
            </a:r>
          </a:p>
          <a:p>
            <a:endParaRPr lang="en-CA" dirty="0" smtClean="0"/>
          </a:p>
          <a:p>
            <a:r>
              <a:rPr lang="en-CA" dirty="0" smtClean="0"/>
              <a:t>Product placement in TV/movies</a:t>
            </a:r>
            <a:br>
              <a:rPr lang="en-CA" dirty="0" smtClean="0"/>
            </a:br>
            <a:endParaRPr lang="en-CA" dirty="0" smtClean="0">
              <a:sym typeface="Wingdings" pitchFamily="2" charset="2"/>
            </a:endParaRPr>
          </a:p>
        </p:txBody>
      </p:sp>
      <p:pic>
        <p:nvPicPr>
          <p:cNvPr id="20482" name="Picture 2" descr="http://larryfire.files.wordpress.com/2011/01/waynes-world-pizza-hut.jpg"/>
          <p:cNvPicPr>
            <a:picLocks noChangeAspect="1" noChangeArrowheads="1"/>
          </p:cNvPicPr>
          <p:nvPr/>
        </p:nvPicPr>
        <p:blipFill>
          <a:blip r:embed="rId2" cstate="print">
            <a:lum bright="21000" contrast="21000"/>
          </a:blip>
          <a:srcRect/>
          <a:stretch>
            <a:fillRect/>
          </a:stretch>
        </p:blipFill>
        <p:spPr bwMode="auto">
          <a:xfrm>
            <a:off x="6084168" y="2636912"/>
            <a:ext cx="2874222" cy="1909341"/>
          </a:xfrm>
          <a:prstGeom prst="rect">
            <a:avLst/>
          </a:prstGeom>
          <a:noFill/>
        </p:spPr>
      </p:pic>
      <p:pic>
        <p:nvPicPr>
          <p:cNvPr id="20484" name="Picture 4" descr="http://2.bp.blogspot.com/-cuDR7D0H52Q/TZj17V4BVOI/AAAAAAAACzk/zZMOHhnXZk4/s1600/Product-Placement-Talledaga-N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586015"/>
            <a:ext cx="4868540" cy="2271985"/>
          </a:xfrm>
          <a:prstGeom prst="rect">
            <a:avLst/>
          </a:prstGeom>
          <a:noFill/>
        </p:spPr>
      </p:pic>
      <p:pic>
        <p:nvPicPr>
          <p:cNvPr id="20486" name="Picture 6" descr="http://q80mix.com/wp-content/uploads/2009/09/mcdonald-ads-01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1995686" cy="29935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you have at home/available where you live</a:t>
            </a:r>
          </a:p>
          <a:p>
            <a:r>
              <a:rPr lang="en-CA" dirty="0" smtClean="0"/>
              <a:t>I.e., magic bullet</a:t>
            </a:r>
            <a:endParaRPr lang="en-CA" dirty="0"/>
          </a:p>
        </p:txBody>
      </p:sp>
      <p:pic>
        <p:nvPicPr>
          <p:cNvPr id="21506" name="Picture 2" descr="http://www.ourbigearth.com/wp-content/uploads/2011/05/4d1251607298-magic-bullet-magic_bulle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3810000" cy="2905125"/>
          </a:xfrm>
          <a:prstGeom prst="rect">
            <a:avLst/>
          </a:prstGeom>
          <a:noFill/>
        </p:spPr>
      </p:pic>
      <p:pic>
        <p:nvPicPr>
          <p:cNvPr id="21508" name="Picture 4" descr="http://www.instablogsimages.com/images/2009/02/19/microwave-with-pizza-drawer_ZjUwu_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195280" cy="236450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could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733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Influence factors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 four pictures of your </a:t>
            </a:r>
            <a:r>
              <a:rPr lang="en-US" dirty="0" err="1" smtClean="0"/>
              <a:t>favourite</a:t>
            </a:r>
            <a:r>
              <a:rPr lang="en-US" dirty="0" smtClean="0"/>
              <a:t> foods from the magazines in class (or draw your foods) and glue/draw them to a piece of paper.</a:t>
            </a:r>
          </a:p>
          <a:p>
            <a:endParaRPr lang="en-US" dirty="0"/>
          </a:p>
          <a:p>
            <a:r>
              <a:rPr lang="en-US" dirty="0" smtClean="0"/>
              <a:t>For each picture, record a factor or influence which had an impact based on your choice (use your notes and class discussion as a resource).</a:t>
            </a:r>
          </a:p>
          <a:p>
            <a:endParaRPr lang="en-US" dirty="0"/>
          </a:p>
          <a:p>
            <a:r>
              <a:rPr lang="en-US" dirty="0" smtClean="0"/>
              <a:t>Share with a partner what your biggest influences tend to 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0726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more you know about the factors that shape our eating habits, the better choices you can make!</a:t>
            </a:r>
          </a:p>
          <a:p>
            <a:endParaRPr lang="en-US" dirty="0"/>
          </a:p>
          <a:p>
            <a:r>
              <a:rPr lang="en-US" dirty="0" smtClean="0"/>
              <a:t>It is all about being an </a:t>
            </a:r>
            <a:r>
              <a:rPr lang="en-US" b="1" dirty="0" smtClean="0"/>
              <a:t>informed consumer </a:t>
            </a:r>
            <a:r>
              <a:rPr lang="en-US" dirty="0" smtClean="0"/>
              <a:t>and being aware of influences.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4872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Feelings &amp;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the first food that comes to your head when I say the description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QUExQWFBQVFxoaGBgYFRcWGRoVFxUYFhcUGBwYHCggGR0lHRcYITEhJSkrLi4uGB8zODMsNygtLisBCgoKDg0OGxAQGzQkICQsLCwsLCwsLCwsLCwsLCwsLCwsLCwsLCwvLCwsLCwsLCwsLCw0LCwsLCwsNCwsLCwsLP/AABEIAMABBgMBIgACEQEDEQH/xAAcAAABBAMBAAAAAAAAAAAAAAAAAgMEBgEFBwj/xAA+EAABAwICBgcHAwQCAQUAAAABAAIRAyEEMQUGEkFRYRMicYGRocEHMkJSsdHwI3LhFGKS8TNTwhU1Q4Ky/8QAGwEBAAMBAQEBAAAAAAAAAAAAAAIDBAEFBgf/xAAyEQACAQIFAgMHBAIDAAAAAAAAAQIDEQQSITFBBVETItEyYXGRobHhFIHB8FLxBiNC/9oADAMBAAIRAxEAPwDuKEIQAhCEAIQhACELDnAXJhAZQo/9dSy6Rn+bfun2uBuCCOSHbMyhCEOAhCbr1msaXPcGtaJLiQAAN5JyQJXHELmusXtRDSWYOmKkW6V87E/2tEFw5kjvVPxesGkK934iqAdzD0Q7OpE+azTxUI6LU9rD9DxNVZpWivfv8vU70hecaj35uqPJ5vcT5lPYfS2IpQades3sqPjwJhV/rF2Nb/45O2lT6fk9EIXGNG+0TGUo2yysP72wf8mR5gq76B9oWGrkNqTQefnI2CeT8vGFdDEQkediOj4qir2zL3a/Tf6FwQsArKvPLBCEIAQhCAEIQgBCEIAQhCAEIQgBCEIAQhCAFSdbvaVhcGTTZOIri3R0zYO4PfkDyEnkq5rprlWxdV+DwDtiky1bEA57ixhG7MSLnkLmmMq4bBnYptNSoI23CC4SJzNh+0XuO1QcuxpjSUfb1fb1J2n9fdJ1W7T6jcDSOTWiHkebyRy2Vz/H6UqVT16lWs4m225ziTwAJdv+oUjWHSQrVidqWiNkTuibjc6T42W01IwLOkFR1ybMsXNbuJdFwecWVU2oq7L6cpN2jp8DR47B16YDnsIbyh0cnRkmsBpmrSM0qtSmeLHuZ/8AkhdextKm0AbJL22MGZm9rXCrOseqVKpTdXYW0jyEA8doceY5qqNVXtJFsozteMn+5L1d9qmOoBprFmKpnc4htUDk4C/eHLr2qWumFx7f0XxUAl1J8CoOJj4hzE9y8u0KbqnVaL8su3s+yk0DicK5tak5wLDZ9MmQftyyWjNbkzOCmrtfuj1pjsYyjTdUqODGMEuccgPzcuOa0awVNIPiTTwzT1acxtR8dTieWQ7bqPpPWXE42jRbiNluyJc1ogPf87uECwGUyeC1IZIlpgjd9+Kx18RmeWOx9N0rpSox8Wp7XHu/P2J9LCNbkISnNChUMUTbIjMHd9wlGuTKz3R7GSV9WKxVIG/53qHUaRkL8vRSBW45JFVsNIm24z3R+cFFlkbrRkZ7MpSKjck8WDZ433fRZNOwjwzzXESduTfaqa61sGWsdNShbqk3aOLCcuzJdj0XpGniKbatJwcx3kd4I3HkuC06bcnNg87gre6B047BVBUaJpmBVYMi35h/cOK10a7jo9jwOp9LhXTnTVpff8+/5naEJrC4htRjXsIc1wBBG8FOr0T49pp2YIQhDgIQhACEIQAhCEAIQhACEIQAqP7UdPPpUmYWgYxGLloPyUh/yVOVreJGSvC4RrXrHT/qcXiqh2nHaw+GaI/46chzxwa5++8TzUZdi6iknmfH349SsY3TRY3+lwvUpAHaqXD3H4ng/DPiLZRCjYPDF7QWNOzMAj5hcjtuq1XxMuJaSBK2GhdYH0JiYJB/tJGW0O/PsVM4tmiE0nd7s2Ok9AtcSRLHEX4THArQzWwtTquLHbnNNiLfkLopccRRbUt0btnbeMmhxAudxBMEKpaeq0mufSDm1WNsHNkTHxCbg9llFNrTdE3FPVaMsWr+tlLEhtPExTqtPVqjqjOzc59FqfaDpracKNJ5NJtyPndbrH0VN2oi91l7w7LP1UlTSlcrdVuNmb7VuuwkUnO2No3Oct4LpWkcEymwBsdeMhAAAHXAm1gB2kFcYdROeWzvnPsXT9V9t2FYaji5xBgn5TceUKuv5Ytrk39Mp+LWWbaOvp9SQ2m1uV+0/RIMzlYdydrPO4buCNue8W7156PsLvchV8MSZbZwTTK94cIPG8HmFMqEjJMYmi1460g8Qukm9Bt52Rc96RUqgksBmMzwjd4qOQ4dV4LmnIwfwFTnFosQAYiQBNhx4rtiKkYogRJNj9OKeLjPVFuKjkNIBJOzlMWsPLtUmkRltAx4pYN8khp+ZLIBEG4yUY4hosTHn32Q3Es+cIRcWXn2TaZINTBPN2S+nPyz1h5g95XSV58w+lTh8RTxFEtL2yIMwQQRBjdfyW8q+1DGnIUGjlTefq9baOIjGNpHznUOj1a1fxKSVnvfTX+6nZ0LijPaXjh8VE9tI+jgtpgfatVH/LRpv/YXU7d+2rViabPPn0PFx2SfwfrY6uhVPRftCwdWA5xpOPzi3+TZA74VppVWuAc0hzTkQQQRyIV0ZxlszzquHq0XapFoWhCFIpBCEIAQhCAEIQgIGn8b0GGr1v8ArpPf3tYSPovJDaTqr4Fyd/YMyfzcvT/tMfGi8ZH/AFEf5EN9V581VNMe8QC6YJ3kZN5Sqassqua8PFSVvf6eoqnqO9w2jUDR+2b+K0umdX6uHuYez5huyzG7tXTMRjnBgDgXMNmO2rNIgmRM5W71B0+9hMCCwMEndJknyjzWRVpp6mx0INWWhznR2l30mvFO3SN2XfsIu0jfug7oPFOaG0ea9SHEhoift9VArMDXu2Ltm0XtnC2ehNICk8k2JIPKeS1TvlvHcyU/atLY6hoPQlJjDsUmw2N0k90ieJJK02n9GUnSdlsgmHDlvBzjtSMNpxhExPbcfZa3WTS5dSeZHWsAOB7Vjinddzc7JPsMaG1fFalUr1HBtNgtPxOPusA3k2V0wtMNYGgQBkOA3DwXOdA1X1306bqkNo7Ja35tkgx2wM+S6Y61uV4TEXvZnpdISySkubfQh1we5NM90DgSPC6drhR2Zkd/ofRZuT347GajtyxTZv3pFV4GZA7Ux04ExeOUDv2lI7Yy9rQS4n3d/DsWpolzq4efcJkDjYCT4BTAx1TrPMMFwB2Tb7obT6zf2k+d0TsccM25NqMmcp3X3KPSwWz1gb7x25RCafi4zae0JLtIcj9EFnwSqdDaaZO+x3gKKcGQ6HG3FKw+KcTyUp9WRB7u1cZYrog0sP4kQO1ZYwXHKfBP5Onnl2pDQA6Ocei4SY024PIW9VjYOzfOfJOU/ejdcGPqk0mm/MRH0QMacy08OHNbTQesuIwh2qTyGzdpu09o9c1rqYEEcp8EjMHlEeKlGTWqKqtKFROMldHb9UdeqOMhjv0q3yk2d+w8eRv2q2rzA0ubcGCDMzlw812P2ca6/wBS0UK5/XaOq7/sAzn+4eYvxXoUcRm0kfI9T6R4KdSltyu34L4hCFqPBBCEIAQhCAr3tCo7ejcW0f8AUT/jDvReWsHiNgkEWz/levNKYbpKNWn87HN/yaR6ryvrJo4U3QBe/de3lCrnFPc0UpNLQfbphsGZuLhaSvi31HdFS2iHOA2Z3zYTOSgVWjeT+X+6Xo/FdFUa9pu0yPAjwuqlSUdUXSrOWj0L9o7Umn0c1S5zgBJDi1oJsGtAzyzPCUjG+z4QejqPDhfrbLm55WA5qXoTXKk9oY8hrudhfmVcMFiqVbZaHgNAJmfhnae6d7jlyAWfNNPV6mnLBrRaHGNI6LxOEu4EN+dt23ECQcu8KBWxDqmZ/Ml17XjEtAFIbPWEvAIcYI6rTzIEn8nktSmynVzmnIuLyDBIHmFfTnmdnuUVIOKunoyfqW2cW08GuPfslv1cuqvB7bXXOtVqrX4irUaNkCnYcMuH7V0VzbC/MlZsS7zPoOlRy4ZPu2QqrM1r8fRJb1SZns5eC2dTetficSG2Al35n9lmPbpt8ERtJtMEm58yoxJeZNhub+Zp8Uy4y4qVToMjeCly61tWRwc07XZ1QRaJul9CM04btNpiPDePVOTjIdPZeL2IzHqOSwcM1O1cH8TM93MHcVhuEcffOyOAz8VIg7dyO+oG2aJPAJh9J5ILv9LaMYGjqgD83lYF81w6iLUFwTvA+yKxgzAuAU7WZAG+E3VNmkcx4f7USa4E1Adq2VknJ887d6VXb7vZ53Sa4yJ3jdysugQ0AOjnErFPMg5XCVXMEHiAfT0WKo61srb+QlDg1TbmONo5rGExDqbw+mS1zDtAixBF5S3GHzzmO3/aacAHbOW5STK5xUlqeidVNNtxmGp1hAJEPHB4s4eo5ELbrkfsT0kRUr4c5FoeP3NOy7yI8F1xetSnmimfn+Pw6oV5QW26+DBCEKwxghCEBhy84a/YU4fSWIbuLulbaeq4TkbWgjuXpBcc9vWiTs0cUzcDSqfsJ2mz2OnxUZ7F1F62Oa4bAMLtogDaMybgSpGmMA1ohxa4EWIv/pauhpHqBpzCbq1xvMrG07m+Mo2NNisPsOgXBy7lIwekH07gkAbpgcpWMfWBgfkph1J7YLmuANpIIBtMA71oSzR8xkbyy8psq2mqlQbIEl24b5t9Bv5raYPU6pUG1UeQTuaJha/VtrRWLnRnbvuV0rR+sLabXN2A4nfwWecssssdDVCOeOaepV9BaF6CpUG1O0yLiIz+6uNEgsAB4EqvUcdt4gmNw8iFudFH9PY+UkH/AOpifJZajblqfSYBL9MrcP8AlicUYHCVrmMHBTNIuvO5MNVZ6tP2RDgkBKGayPyyFo7RMjuP8LDZIPCEuhYhYpzP1QqfJGZa243HI7wshycFKTHd2HimWOntyPaiJ3FApJWAsALosZddpHC6bJlvMHdw/wBpYCw24d2eBG5cYG3tJYJ3H6j+EioOqN8GOGd/ROUx1XDlPZFyUge67lB78kOiKh6rSOY8Mh9UisJDd1oPjmlgyw8QRl9Ekjqdhnuy+pQ4IrbibyI7YTeKOR4gH0TjvdG8Axwzv6Jmq/qg84XSLLh7If8A3Exl0L/qz1XcVx72NYX9WvW/tbTB5+87/wAV2AL1MMvIfDdZknimlwkv5/kyhCFeeUCEIQAtDrlotuIwtWk4Wc093Mcxmt8m67ZC4zsXZ3PG2lsK+hVfSeOsxxB7t/YcxyIUTpSute1zVa7sQwdanZ/On8D+6YPLsXPdV8IHVNt4BaLNBgy6QSewRmq20ldmrK3Ky5J+rehgIq1BJFw0xEZgm/D8yW7xWHbWhrmtcCOZIhpJAa1pNlJYwHaIAO6Re0SR/bkLR9IVe1n0qQw02/8AyQXGdrqxAAO67TnPdvoV5yNLtCOhWMS5rXu6NxLJOyb3ANje91IoaVcOJPLs+6f1f0R/UvvZjc/srOMEAdljIYyAdkXcSYAkZT9JVk2trXKKalvexqdWtIF2IAiJa4d9j6K+4RwD4HxtDu8yHeYVQfo11OuKpBDA8NbNveGyT5qxOMOpv4EtPf1h9HeKx4hWlofS9IlmpOLfL+w9j4M8lGoutzTlQySmWWN1nPdirKwsrLM0lyXREn87Fwk9iQ3877rD29bdnPqnKm48QkVRe+8IUpiHCHGeP8piq2HE/nIqRWz7R/HokVjeeI/hCaZHck7SeqtumHm6kSTuZLlmiYN8t6bJQUFgoNvG8yPFJoAExxt/tLkTPDzCTUEP7/rf1XAxuiZmflMdu5Iots4cR9Lp64fbIHymybZ1X9ht6SiOMZYRDhym/K6iPMi2cgAdqmOpwSO0FY0Vhtp47bep9FOEczsZ8TWjSg5s637MsD0dBrd+ZPFxufzkr+FoNUsFsUm9isC9eCsrH57XqOpUcnyCEIUioEIQgBYIWUICq614KRtxI9144sNr+PmuBayaH/oK+yB+i+TSdyOdNx4tnwjmvT2OoBzSCJBC5lrRoNlZj8NVyN2O3tN9l47MjxuqpxNdCd1Y4+7TRDC0G54m5O4EkgwOW+60FZxkuJubkkQTJ3xY9oVuq6jV9l8Pbt0ydqnfKeq8He08d03UXReqhqtLi79Wm49JRcIsDMTnBGfCVWpwiiyUJydrC9TMQA17LBxMi+atmKxpoMAZE5m034rW4vVqjiQX4Uf0+Jb71HJpcB8Pyz67wqVjcfiGFzKhcCLOBzHIri82qD8mkiZp3S9Wo6XkAgQM+4wTA7gFcsJiNukHD4mg+In7hctfVlX7U+qThmzuLgP2zbzkdyhiIeVM9Po1f/ulDur/AC/2bVplZlMhwBhL24vuWA+uWqHXCycwzU0KgUug3q7xfhH5khGTshdQ2BSamQ7/AAS3Zdht4JJHVnmhWhuoLBJqZA/loTjh1e9Id7veuEkN1xZv5v8A5TLoUgjq9/kmqjLTz8+Pouokhl4SXJbhZJiy6dTGzTyJy3JeIzB4ifSPJPFstHInz/0smnIHJcFxiuBY8QJ5FYrgl20MreQA9EV3NG/LzUKri7ELqVyuU1Faiqz5kk238+StOoeijVqBxFh5Dgqpo3DurPAAtP4V3LUvQwpUwSLrfQpW1Z8p1XHeJ5I7IsuFpbLQE8hC2Hz4IQhACEIQAhCEBghV3WXRfSNkWcLtPPgeRVjTdanIXGrkoys7nJcVSL4LTsVqeR+rHclp9I6ONb9fD/p4mnAcywmD7h5H4TuyNiCr1rPogg9IwdYZgfEOPaFVqwLoq0iBVA7nt+VyzVKfJ6VOpmRW9oVx01H9Ouyz2GQRs5gjOJ72nkk6SwVPSNOY6PFsEXHvR8Lh69457PH4AYmcThf08VS/5Kcx0mzm0zk7cD3HdGrpPGIHS0j0ddlnNMj3ZkEZxPe08pVCvHVE3aWjKHS0Y1tc08RNPZN27idwncDxV0pPY0sZTjZ2YkRE5iFjS1NuObsuGxiaY358dk8Qqrgsc/DuNKqLAjOTsncRxFsldJeIiNCp+nqKXvLViKcQ/wCV2yew3B8Z8Qt/h9lzRYWGXNabDw8EbngX+h7rFSdE4pwBa7NpIPhHovPaPsk80dDa9CALCCkOFoTvSSAfBYIjvQim+RjceA+6Q3I/m/NPbMZJA49ufNcJpjQbYj8ssBtiE6LZnO3ikmG96ErjLBIMcPoZWAyQQd/olvrtH5CjVMe0fEPzNDtw6LdwSoABH5moNXSjdwJ58RwBKg19IuORAjID8hSUWyMqsY7s2z60C8DtUDEY7n+di1j65495Mph1YnJTjTMtXGRirkqtiVjC0HVHC1uCXo/RzqjhaV1DU7U7JzwtlOjbc+exfUXPSL07juoeq8Q9wXUKVMNEBNYPChjQAFIWpKx4k5ZmCEIXSAIQhACEIQAhCEAIQhARcZhg4LnWseiTRcajB1c3Dh/cOXHxXT1r9I4IPCi1csp1HFnI309p4q0zs1RE8HtHwu+60OtNelAxdI9DiQ4Nq09rZJPEj5o37x3K26waJdh3F7B1JuPl/j6Ktac0XRxbJfIe24c2ASBfZMi4+iolDU9BSUldFY0npyk9jKzOriBbZHPhGYPDccrWWt0tUNfYdWbsOaDMe+6fm3N7TfkpzcLTojqC+9xu49+7uharG1UjFLY7a68xvtWcUHNLctjK5NjcZ9622MsdsTcX7W7/AAjw5qm6t4vZxDfld1T35Hx+qsOnaxDgASIG7mstWn5/ifQYHFrwL/46ehsf/VxYkwNwzPaeCwNOhxsHH15QFWDiHfM7vcUk1XHMk96h4Rc8auxZn6aOQY4d0Jmtpkkbh3j7quSs7S74SOPGvhG8raXcd7fE/ZR6mk3H4oHIepK1co2lJU0VyxcyY/FE3lx7XfZN9Kd0D6qMaiwCTuU1SfYy1MfFe1L+/sPmokGql0cE524qwaJ1VqVCOqVaqPcwVOo/4L5lfpUHOKsugtWH1COqVfdX9QYgvCv+jdDMpAQArowSPNq4iU3eTuVjVrU1tMAuF1dqFANEAJwBZViVjK5NghCF04CEIQAhCEAIQhACEIQAhCEALBCyhAarSujg8Gy5VrJoR+HJewE0943t+4+i7SQtdj9GtfuUZRuW0qrgzzFXY+o8tptLzy3dpyCmYPU+o69S/IZd53ruJ1Wpg9Vgb2AAeS2OD1eYNyiols67kcUbqM+Ja2I5LV6a0fVDyXCF6Ubo9gEQFTtZdVOkJLQkqaludo4udK6jycDe2EhdMr+z15OSco+zd28KPhIteOqvk5hslZFE8F2DD+zXitrhvZ0wZhdVNdit4uo//Rw9mDccgVKo6FqO+ErveG1Hot3BbXD6tUW/CFJRKZVW92cGwOptV/wlWrRXs6cY2guwUdHsbk0KQ1gG5dsQzlJ0VqJTZEhWjB6Jp08mhbBC7Yi22Ya2FlCF04CEIQAhCEAIQhACEIQAhCEAIQhACEIQAhCEAIQhAY2VlCEALBasoQCejHBZDQsoQBCEIQAhCEAIQhACEIQAhCEAIQhACEIQAhCEAIQhA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images6.fanpop.com/image/photos/34600000/Chocolates-in-heart-box-chocolate-34691389-1280-1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3779776" cy="31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3414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62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15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23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146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3321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415</TotalTime>
  <Words>482</Words>
  <Application>Microsoft Macintosh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PowerPoint Presentation</vt:lpstr>
      <vt:lpstr>Diagnostic questions</vt:lpstr>
      <vt:lpstr>PowerPoint Presentation</vt:lpstr>
      <vt:lpstr>Feelings &amp;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food shield</vt:lpstr>
      <vt:lpstr>What Influences your food choices?</vt:lpstr>
      <vt:lpstr>PHYSICAL/nutritional influences</vt:lpstr>
      <vt:lpstr>Emotional/psychological influences</vt:lpstr>
      <vt:lpstr>Cultural influences</vt:lpstr>
      <vt:lpstr>education</vt:lpstr>
      <vt:lpstr>Family/social influences</vt:lpstr>
      <vt:lpstr>economical &amp; environment</vt:lpstr>
      <vt:lpstr>media</vt:lpstr>
      <vt:lpstr>technology</vt:lpstr>
      <vt:lpstr>ethical</vt:lpstr>
      <vt:lpstr>Influence factors activity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Influences your food choices?</dc:title>
  <dc:creator> </dc:creator>
  <cp:lastModifiedBy>Mike Rotsma</cp:lastModifiedBy>
  <cp:revision>16</cp:revision>
  <dcterms:created xsi:type="dcterms:W3CDTF">2011-09-13T12:11:04Z</dcterms:created>
  <dcterms:modified xsi:type="dcterms:W3CDTF">2016-02-17T19:46:15Z</dcterms:modified>
</cp:coreProperties>
</file>